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958" r:id="rId4"/>
    <p:sldId id="951" r:id="rId5"/>
    <p:sldId id="1174" r:id="rId6"/>
    <p:sldId id="950" r:id="rId7"/>
    <p:sldId id="4189" r:id="rId8"/>
    <p:sldId id="266" r:id="rId9"/>
    <p:sldId id="267" r:id="rId10"/>
    <p:sldId id="303" r:id="rId11"/>
    <p:sldId id="4192" r:id="rId12"/>
    <p:sldId id="258" r:id="rId13"/>
    <p:sldId id="268" r:id="rId14"/>
    <p:sldId id="269" r:id="rId15"/>
    <p:sldId id="4190" r:id="rId16"/>
    <p:sldId id="326" r:id="rId17"/>
    <p:sldId id="961" r:id="rId18"/>
    <p:sldId id="962" r:id="rId19"/>
    <p:sldId id="960" r:id="rId20"/>
    <p:sldId id="963" r:id="rId21"/>
    <p:sldId id="964" r:id="rId22"/>
    <p:sldId id="41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3D416-C16B-9435-554C-42FE074BC066}" v="87" dt="2025-11-27T07:29:43.553"/>
    <p1510:client id="{B3753E8C-59BE-13C4-8C0E-DAE6020828B5}" v="592" dt="2025-11-27T07:31:11.391"/>
    <p1510:client id="{ECBFB0B6-82DA-FCA2-06CE-4967A1B5EF08}" v="49" dt="2025-11-27T07:14:5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3AD6-B3F4-429F-A193-C95A48E924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E7410B-47C5-4B05-BAF8-0EB6BF2E61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Importance of Documents.</a:t>
          </a:r>
        </a:p>
        <a:p>
          <a:pPr>
            <a:lnSpc>
              <a:spcPct val="100000"/>
            </a:lnSpc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 </a:t>
          </a:r>
        </a:p>
      </dgm:t>
    </dgm:pt>
    <dgm:pt modelId="{7A823FD7-2005-4B61-A4D9-A5E9AF3104D8}" type="parTrans" cxnId="{CBCA9A59-8DBD-45C1-8D8B-0768E59557A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7B621CE-6410-4106-83A9-BFB99E8AB08B}" type="sibTrans" cxnId="{CBCA9A59-8DBD-45C1-8D8B-0768E59557A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F93A91-79AE-4E1B-BC03-6FF8BD2850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Level of Documentation</a:t>
          </a:r>
        </a:p>
        <a:p>
          <a:pPr>
            <a:lnSpc>
              <a:spcPct val="100000"/>
            </a:lnSpc>
          </a:pPr>
          <a:r>
            <a:rPr lang="en-US" dirty="0">
              <a:latin typeface="Cambria"/>
              <a:ea typeface="Cambria"/>
            </a:rPr>
            <a:t> </a:t>
          </a:r>
        </a:p>
      </dgm:t>
    </dgm:pt>
    <dgm:pt modelId="{0725D8AF-E990-4421-B039-2A24F64C611A}" type="parTrans" cxnId="{33006C84-EECF-4B12-8CF5-C36BF7B7D27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0FFD9B-60F4-4CAB-91F2-2BC8512D7017}" type="sibTrans" cxnId="{33006C84-EECF-4B12-8CF5-C36BF7B7D27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A64613-2F7E-40AD-88DD-A30E2951F7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mbria"/>
              <a:ea typeface="Cambria"/>
            </a:rPr>
            <a:t>Documentation for NQAS Certification</a:t>
          </a:r>
        </a:p>
        <a:p>
          <a:pPr>
            <a:lnSpc>
              <a:spcPct val="100000"/>
            </a:lnSpc>
          </a:pPr>
          <a:endParaRPr lang="en-US" dirty="0">
            <a:latin typeface="Cambria"/>
            <a:ea typeface="Cambria"/>
          </a:endParaRPr>
        </a:p>
      </dgm:t>
    </dgm:pt>
    <dgm:pt modelId="{A75EA319-3EF5-4C60-A6FE-6E56A22815F0}" type="parTrans" cxnId="{569D0E67-AE67-44C3-AA33-0BDD2D0B4367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81ECA5-8B38-46AA-A4C2-D94EC8ED884A}" type="sibTrans" cxnId="{569D0E67-AE67-44C3-AA33-0BDD2D0B4367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C24E27C-8D80-493A-9CC3-BE79AB03850F}" type="pres">
      <dgm:prSet presAssocID="{4E053AD6-B3F4-429F-A193-C95A48E924CD}" presName="root" presStyleCnt="0">
        <dgm:presLayoutVars>
          <dgm:dir/>
          <dgm:resizeHandles val="exact"/>
        </dgm:presLayoutVars>
      </dgm:prSet>
      <dgm:spPr/>
    </dgm:pt>
    <dgm:pt modelId="{9432BBAF-57A5-4F20-A310-D8D17181249F}" type="pres">
      <dgm:prSet presAssocID="{23E7410B-47C5-4B05-BAF8-0EB6BF2E6146}" presName="compNode" presStyleCnt="0"/>
      <dgm:spPr/>
    </dgm:pt>
    <dgm:pt modelId="{58C6D450-971A-4B4F-ADA1-0889C5A9564B}" type="pres">
      <dgm:prSet presAssocID="{23E7410B-47C5-4B05-BAF8-0EB6BF2E6146}" presName="bgRect" presStyleLbl="bgShp" presStyleIdx="0" presStyleCnt="3" custLinFactNeighborY="1213"/>
      <dgm:spPr/>
    </dgm:pt>
    <dgm:pt modelId="{4A29E1F0-9632-4E83-9F9E-B0EBA17F636D}" type="pres">
      <dgm:prSet presAssocID="{23E7410B-47C5-4B05-BAF8-0EB6BF2E6146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0719BB2-FEB2-4BAB-BD60-09BF836739A7}" type="pres">
      <dgm:prSet presAssocID="{23E7410B-47C5-4B05-BAF8-0EB6BF2E6146}" presName="spaceRect" presStyleCnt="0"/>
      <dgm:spPr/>
    </dgm:pt>
    <dgm:pt modelId="{4404FB91-7235-48B9-ACE5-ACB036166F8A}" type="pres">
      <dgm:prSet presAssocID="{23E7410B-47C5-4B05-BAF8-0EB6BF2E6146}" presName="parTx" presStyleLbl="revTx" presStyleIdx="0" presStyleCnt="3">
        <dgm:presLayoutVars>
          <dgm:chMax val="0"/>
          <dgm:chPref val="0"/>
        </dgm:presLayoutVars>
      </dgm:prSet>
      <dgm:spPr/>
    </dgm:pt>
    <dgm:pt modelId="{96574881-C547-4523-9530-18E56AA5AA7C}" type="pres">
      <dgm:prSet presAssocID="{37B621CE-6410-4106-83A9-BFB99E8AB08B}" presName="sibTrans" presStyleCnt="0"/>
      <dgm:spPr/>
    </dgm:pt>
    <dgm:pt modelId="{B2B3FF8B-69DD-444E-AFF2-DC901CB0FA69}" type="pres">
      <dgm:prSet presAssocID="{C0F93A91-79AE-4E1B-BC03-6FF8BD28509B}" presName="compNode" presStyleCnt="0"/>
      <dgm:spPr/>
    </dgm:pt>
    <dgm:pt modelId="{386F7895-B2C6-41A3-9D6D-99BE11D3FCED}" type="pres">
      <dgm:prSet presAssocID="{C0F93A91-79AE-4E1B-BC03-6FF8BD28509B}" presName="bgRect" presStyleLbl="bgShp" presStyleIdx="1" presStyleCnt="3"/>
      <dgm:spPr/>
    </dgm:pt>
    <dgm:pt modelId="{F2E74AA1-EAC8-441E-85D3-68B7F598EECC}" type="pres">
      <dgm:prSet presAssocID="{C0F93A91-79AE-4E1B-BC03-6FF8BD28509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0061D9C-4C52-42A3-95ED-FF175755C91C}" type="pres">
      <dgm:prSet presAssocID="{C0F93A91-79AE-4E1B-BC03-6FF8BD28509B}" presName="spaceRect" presStyleCnt="0"/>
      <dgm:spPr/>
    </dgm:pt>
    <dgm:pt modelId="{43EFC58F-9F56-4749-95E2-6495A2620926}" type="pres">
      <dgm:prSet presAssocID="{C0F93A91-79AE-4E1B-BC03-6FF8BD28509B}" presName="parTx" presStyleLbl="revTx" presStyleIdx="1" presStyleCnt="3">
        <dgm:presLayoutVars>
          <dgm:chMax val="0"/>
          <dgm:chPref val="0"/>
        </dgm:presLayoutVars>
      </dgm:prSet>
      <dgm:spPr/>
    </dgm:pt>
    <dgm:pt modelId="{D98FE3C4-4B45-45D9-BB16-9D54631BD347}" type="pres">
      <dgm:prSet presAssocID="{E90FFD9B-60F4-4CAB-91F2-2BC8512D7017}" presName="sibTrans" presStyleCnt="0"/>
      <dgm:spPr/>
    </dgm:pt>
    <dgm:pt modelId="{A3B9D40B-1369-4394-97FF-0F77C98E0B05}" type="pres">
      <dgm:prSet presAssocID="{08A64613-2F7E-40AD-88DD-A30E2951F779}" presName="compNode" presStyleCnt="0"/>
      <dgm:spPr/>
    </dgm:pt>
    <dgm:pt modelId="{313B3964-94AD-4CFE-A84C-4AA4011C9830}" type="pres">
      <dgm:prSet presAssocID="{08A64613-2F7E-40AD-88DD-A30E2951F779}" presName="bgRect" presStyleLbl="bgShp" presStyleIdx="2" presStyleCnt="3"/>
      <dgm:spPr/>
    </dgm:pt>
    <dgm:pt modelId="{7B9BA38A-7558-4367-B448-18EF76FE7137}" type="pres">
      <dgm:prSet presAssocID="{08A64613-2F7E-40AD-88DD-A30E2951F7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8BA44C8-CE09-43B7-A56A-19D555F762D7}" type="pres">
      <dgm:prSet presAssocID="{08A64613-2F7E-40AD-88DD-A30E2951F779}" presName="spaceRect" presStyleCnt="0"/>
      <dgm:spPr/>
    </dgm:pt>
    <dgm:pt modelId="{8EEDCA32-7212-454D-838C-EFFEE9163762}" type="pres">
      <dgm:prSet presAssocID="{08A64613-2F7E-40AD-88DD-A30E2951F7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306564-B31D-4B31-AE6B-A07D5A37A70B}" type="presOf" srcId="{4E053AD6-B3F4-429F-A193-C95A48E924CD}" destId="{9C24E27C-8D80-493A-9CC3-BE79AB03850F}" srcOrd="0" destOrd="0" presId="urn:microsoft.com/office/officeart/2018/2/layout/IconVerticalSolidList"/>
    <dgm:cxn modelId="{569D0E67-AE67-44C3-AA33-0BDD2D0B4367}" srcId="{4E053AD6-B3F4-429F-A193-C95A48E924CD}" destId="{08A64613-2F7E-40AD-88DD-A30E2951F779}" srcOrd="2" destOrd="0" parTransId="{A75EA319-3EF5-4C60-A6FE-6E56A22815F0}" sibTransId="{E681ECA5-8B38-46AA-A4C2-D94EC8ED884A}"/>
    <dgm:cxn modelId="{D90B8A57-B54B-414A-AEC1-5E584D329066}" type="presOf" srcId="{23E7410B-47C5-4B05-BAF8-0EB6BF2E6146}" destId="{4404FB91-7235-48B9-ACE5-ACB036166F8A}" srcOrd="0" destOrd="0" presId="urn:microsoft.com/office/officeart/2018/2/layout/IconVerticalSolidList"/>
    <dgm:cxn modelId="{CBCA9A59-8DBD-45C1-8D8B-0768E59557A8}" srcId="{4E053AD6-B3F4-429F-A193-C95A48E924CD}" destId="{23E7410B-47C5-4B05-BAF8-0EB6BF2E6146}" srcOrd="0" destOrd="0" parTransId="{7A823FD7-2005-4B61-A4D9-A5E9AF3104D8}" sibTransId="{37B621CE-6410-4106-83A9-BFB99E8AB08B}"/>
    <dgm:cxn modelId="{33006C84-EECF-4B12-8CF5-C36BF7B7D27C}" srcId="{4E053AD6-B3F4-429F-A193-C95A48E924CD}" destId="{C0F93A91-79AE-4E1B-BC03-6FF8BD28509B}" srcOrd="1" destOrd="0" parTransId="{0725D8AF-E990-4421-B039-2A24F64C611A}" sibTransId="{E90FFD9B-60F4-4CAB-91F2-2BC8512D7017}"/>
    <dgm:cxn modelId="{6C2784B7-D633-4045-B1C4-7CEE356B305A}" type="presOf" srcId="{08A64613-2F7E-40AD-88DD-A30E2951F779}" destId="{8EEDCA32-7212-454D-838C-EFFEE9163762}" srcOrd="0" destOrd="0" presId="urn:microsoft.com/office/officeart/2018/2/layout/IconVerticalSolidList"/>
    <dgm:cxn modelId="{5CD7F0DD-318A-42B9-BC86-C13D9BC31D92}" type="presOf" srcId="{C0F93A91-79AE-4E1B-BC03-6FF8BD28509B}" destId="{43EFC58F-9F56-4749-95E2-6495A2620926}" srcOrd="0" destOrd="0" presId="urn:microsoft.com/office/officeart/2018/2/layout/IconVerticalSolidList"/>
    <dgm:cxn modelId="{568FDCE3-F303-4B0A-826C-98EFBCB85BD0}" type="presParOf" srcId="{9C24E27C-8D80-493A-9CC3-BE79AB03850F}" destId="{9432BBAF-57A5-4F20-A310-D8D17181249F}" srcOrd="0" destOrd="0" presId="urn:microsoft.com/office/officeart/2018/2/layout/IconVerticalSolidList"/>
    <dgm:cxn modelId="{F865B456-F31C-415B-8B43-3070A36E76ED}" type="presParOf" srcId="{9432BBAF-57A5-4F20-A310-D8D17181249F}" destId="{58C6D450-971A-4B4F-ADA1-0889C5A9564B}" srcOrd="0" destOrd="0" presId="urn:microsoft.com/office/officeart/2018/2/layout/IconVerticalSolidList"/>
    <dgm:cxn modelId="{4A7AB662-7DFB-4616-A72A-40F06A0B680C}" type="presParOf" srcId="{9432BBAF-57A5-4F20-A310-D8D17181249F}" destId="{4A29E1F0-9632-4E83-9F9E-B0EBA17F636D}" srcOrd="1" destOrd="0" presId="urn:microsoft.com/office/officeart/2018/2/layout/IconVerticalSolidList"/>
    <dgm:cxn modelId="{B16E16FA-90BB-409D-88B2-EABBD42DA795}" type="presParOf" srcId="{9432BBAF-57A5-4F20-A310-D8D17181249F}" destId="{50719BB2-FEB2-4BAB-BD60-09BF836739A7}" srcOrd="2" destOrd="0" presId="urn:microsoft.com/office/officeart/2018/2/layout/IconVerticalSolidList"/>
    <dgm:cxn modelId="{7F5D6DFC-6B1D-4BDF-9821-C33C136A7731}" type="presParOf" srcId="{9432BBAF-57A5-4F20-A310-D8D17181249F}" destId="{4404FB91-7235-48B9-ACE5-ACB036166F8A}" srcOrd="3" destOrd="0" presId="urn:microsoft.com/office/officeart/2018/2/layout/IconVerticalSolidList"/>
    <dgm:cxn modelId="{97067633-44BB-4E07-A31E-028D9FBDAE40}" type="presParOf" srcId="{9C24E27C-8D80-493A-9CC3-BE79AB03850F}" destId="{96574881-C547-4523-9530-18E56AA5AA7C}" srcOrd="1" destOrd="0" presId="urn:microsoft.com/office/officeart/2018/2/layout/IconVerticalSolidList"/>
    <dgm:cxn modelId="{F83EADFA-B040-41CD-8881-7AE42D0E8109}" type="presParOf" srcId="{9C24E27C-8D80-493A-9CC3-BE79AB03850F}" destId="{B2B3FF8B-69DD-444E-AFF2-DC901CB0FA69}" srcOrd="2" destOrd="0" presId="urn:microsoft.com/office/officeart/2018/2/layout/IconVerticalSolidList"/>
    <dgm:cxn modelId="{D7E367EA-2B21-4CC6-A30E-9EFF2B8E83FC}" type="presParOf" srcId="{B2B3FF8B-69DD-444E-AFF2-DC901CB0FA69}" destId="{386F7895-B2C6-41A3-9D6D-99BE11D3FCED}" srcOrd="0" destOrd="0" presId="urn:microsoft.com/office/officeart/2018/2/layout/IconVerticalSolidList"/>
    <dgm:cxn modelId="{68BB3323-77A0-4D49-ADF6-D0C8D1C1EC3D}" type="presParOf" srcId="{B2B3FF8B-69DD-444E-AFF2-DC901CB0FA69}" destId="{F2E74AA1-EAC8-441E-85D3-68B7F598EECC}" srcOrd="1" destOrd="0" presId="urn:microsoft.com/office/officeart/2018/2/layout/IconVerticalSolidList"/>
    <dgm:cxn modelId="{37D6F275-A651-41D8-B17B-0E2341D35F33}" type="presParOf" srcId="{B2B3FF8B-69DD-444E-AFF2-DC901CB0FA69}" destId="{70061D9C-4C52-42A3-95ED-FF175755C91C}" srcOrd="2" destOrd="0" presId="urn:microsoft.com/office/officeart/2018/2/layout/IconVerticalSolidList"/>
    <dgm:cxn modelId="{87159824-60F3-41C9-8DBE-9CCB4EEAD661}" type="presParOf" srcId="{B2B3FF8B-69DD-444E-AFF2-DC901CB0FA69}" destId="{43EFC58F-9F56-4749-95E2-6495A2620926}" srcOrd="3" destOrd="0" presId="urn:microsoft.com/office/officeart/2018/2/layout/IconVerticalSolidList"/>
    <dgm:cxn modelId="{916F4A99-44C8-47FC-A54B-44FDF32343E0}" type="presParOf" srcId="{9C24E27C-8D80-493A-9CC3-BE79AB03850F}" destId="{D98FE3C4-4B45-45D9-BB16-9D54631BD347}" srcOrd="3" destOrd="0" presId="urn:microsoft.com/office/officeart/2018/2/layout/IconVerticalSolidList"/>
    <dgm:cxn modelId="{00B700A8-3CD9-4E0F-8CFD-C3D74397B142}" type="presParOf" srcId="{9C24E27C-8D80-493A-9CC3-BE79AB03850F}" destId="{A3B9D40B-1369-4394-97FF-0F77C98E0B05}" srcOrd="4" destOrd="0" presId="urn:microsoft.com/office/officeart/2018/2/layout/IconVerticalSolidList"/>
    <dgm:cxn modelId="{74D5A3BE-86DF-4697-99A6-67EF35613AF6}" type="presParOf" srcId="{A3B9D40B-1369-4394-97FF-0F77C98E0B05}" destId="{313B3964-94AD-4CFE-A84C-4AA4011C9830}" srcOrd="0" destOrd="0" presId="urn:microsoft.com/office/officeart/2018/2/layout/IconVerticalSolidList"/>
    <dgm:cxn modelId="{F8A36375-E7EA-4188-9646-6A59A47A8006}" type="presParOf" srcId="{A3B9D40B-1369-4394-97FF-0F77C98E0B05}" destId="{7B9BA38A-7558-4367-B448-18EF76FE7137}" srcOrd="1" destOrd="0" presId="urn:microsoft.com/office/officeart/2018/2/layout/IconVerticalSolidList"/>
    <dgm:cxn modelId="{625DEA17-B9F3-4DEE-8CDB-85A5F09E10E3}" type="presParOf" srcId="{A3B9D40B-1369-4394-97FF-0F77C98E0B05}" destId="{18BA44C8-CE09-43B7-A56A-19D555F762D7}" srcOrd="2" destOrd="0" presId="urn:microsoft.com/office/officeart/2018/2/layout/IconVerticalSolidList"/>
    <dgm:cxn modelId="{FEB6AE85-8464-45A0-B5C8-B0BB0CED44BD}" type="presParOf" srcId="{A3B9D40B-1369-4394-97FF-0F77C98E0B05}" destId="{8EEDCA32-7212-454D-838C-EFFEE91637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4A0D8-EF31-4CF9-9AC9-00CF436ABB9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F9264F6-CE56-4BC9-9D99-BB8A29C58A4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Continuity of care/ </a:t>
          </a:r>
          <a:r>
            <a:rPr lang="hi-IN" sz="2000" dirty="0">
              <a:latin typeface="Cambria" panose="02040503050406030204" pitchFamily="18" charset="0"/>
              <a:ea typeface="Cambria" panose="02040503050406030204" pitchFamily="18" charset="0"/>
            </a:rPr>
            <a:t>देखभाल की निरंतरता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4A6F0-9CD1-4B38-8D8F-3D22DF0CC0DF}" type="parTrans" cxnId="{2B5004EB-BC4B-4803-8A87-B48A41CE36C8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25D228-EEE6-480F-9994-2BE6BDB648E4}" type="sibTrans" cxnId="{2B5004EB-BC4B-4803-8A87-B48A41CE36C8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542079-9394-4B07-8E58-1B81EFD314F3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Improved Patient safety and Quality/ </a:t>
          </a:r>
          <a:r>
            <a:rPr lang="hi-IN" sz="2000">
              <a:latin typeface="Cambria" panose="02040503050406030204" pitchFamily="18" charset="0"/>
              <a:ea typeface="Cambria" panose="02040503050406030204" pitchFamily="18" charset="0"/>
            </a:rPr>
            <a:t>रोगी सुरक्षा और गुणवत्ता सुधार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B94621-EB90-46B3-B6E0-1E347E0708A7}" type="parTrans" cxnId="{A84D4508-E1E2-4562-B680-02AED91456B1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F9F42C-F0F2-4447-8D95-3A4DCA22AEB3}" type="sibTrans" cxnId="{A84D4508-E1E2-4562-B680-02AED91456B1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A8A27D-04BE-49AE-B90B-171DAFB916C2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Legal Protection/ </a:t>
          </a:r>
          <a:r>
            <a:rPr lang="hi-IN" sz="2000" dirty="0">
              <a:latin typeface="Cambria" panose="02040503050406030204" pitchFamily="18" charset="0"/>
              <a:ea typeface="Cambria" panose="02040503050406030204" pitchFamily="18" charset="0"/>
            </a:rPr>
            <a:t>कानूनी सुरक्षा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0DFD6B-F689-412F-9FC4-D1F2F7BD59DB}" type="parTrans" cxnId="{5B979291-7426-4DF5-86C3-32EC9AB3490D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2B4588-9B1A-4F79-8734-A2F0B251188F}" type="sibTrans" cxnId="{5B979291-7426-4DF5-86C3-32EC9AB3490D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FA0CD8-AD98-4B11-BC63-73FA61F493AF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Regulatory Compliance/ </a:t>
          </a:r>
          <a:r>
            <a:rPr lang="hi-IN" sz="2000">
              <a:latin typeface="Cambria" panose="02040503050406030204" pitchFamily="18" charset="0"/>
              <a:ea typeface="Cambria" panose="02040503050406030204" pitchFamily="18" charset="0"/>
            </a:rPr>
            <a:t>नियामक अनुपालन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0FD5FB-7C01-4842-8A60-981C163475B6}" type="parTrans" cxnId="{9CAC659E-2062-4C87-AF60-3A4946502494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280D7A-8268-4803-9357-59B50B995350}" type="sibTrans" cxnId="{9CAC659E-2062-4C87-AF60-3A4946502494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AB5D35-66D3-4294-A181-D67669912AB6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Consistency Across states &amp; Facilities</a:t>
          </a:r>
        </a:p>
      </dgm:t>
    </dgm:pt>
    <dgm:pt modelId="{EBD84B68-4ED9-439A-8336-CBB74CB4326C}" type="parTrans" cxnId="{2757A1C1-4AF3-4241-B96B-67570D29D2AC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FE215C-577E-491D-AD8A-DD10F164534D}" type="sibTrans" cxnId="{2757A1C1-4AF3-4241-B96B-67570D29D2AC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4D9269-27D7-4B52-9CD8-9C4EBD7CDD81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Financial Reimbursement/ </a:t>
          </a:r>
          <a:r>
            <a:rPr lang="hi-IN" sz="2000" dirty="0">
              <a:latin typeface="Cambria" panose="02040503050406030204" pitchFamily="18" charset="0"/>
              <a:ea typeface="Cambria" panose="02040503050406030204" pitchFamily="18" charset="0"/>
            </a:rPr>
            <a:t>वित्तीय वापसी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DB3DAF-9743-43C1-A86E-132203C75587}" type="parTrans" cxnId="{4A38FC69-2226-4EEA-AFB5-615E54CD6ACA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10070B-2DF4-453A-AD21-3055C79D75EB}" type="sibTrans" cxnId="{4A38FC69-2226-4EEA-AFB5-615E54CD6ACA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93FE4D-FD04-4B09-856F-21BC6FFD477B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Performance Evaluation and Training/ </a:t>
          </a:r>
          <a:r>
            <a:rPr lang="hi-IN" sz="2000" dirty="0">
              <a:latin typeface="Cambria" panose="02040503050406030204" pitchFamily="18" charset="0"/>
              <a:ea typeface="Cambria" panose="02040503050406030204" pitchFamily="18" charset="0"/>
            </a:rPr>
            <a:t>प्रदर्शन मूल्यांकन और प्रशिक्षण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479A61-3871-40C4-A1E1-C2B380C9037C}" type="parTrans" cxnId="{40865F59-504A-4F28-BF95-1FA4DB0BA491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3D6B56-F374-4424-93C2-06615422207C}" type="sibTrans" cxnId="{40865F59-504A-4F28-BF95-1FA4DB0BA491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691F8C-BD35-476B-8DAB-3308B54A68E7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Preservation and Accessibility/ </a:t>
          </a:r>
          <a:r>
            <a:rPr lang="hi-IN" sz="2000" dirty="0">
              <a:latin typeface="Cambria" panose="02040503050406030204" pitchFamily="18" charset="0"/>
              <a:ea typeface="Cambria" panose="02040503050406030204" pitchFamily="18" charset="0"/>
            </a:rPr>
            <a:t>सुरक्षा और संभाव्य पहुँच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F78134-E7EC-47FF-8373-FC3E641A6EBC}" type="parTrans" cxnId="{4CF62C4C-CA72-4967-BF43-9A88C31BD506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716A22-3845-4C31-9B57-443363D872B9}" type="sibTrans" cxnId="{4CF62C4C-CA72-4967-BF43-9A88C31BD506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8254451-4EFE-4D09-B6FE-C599C43C182E}" type="pres">
      <dgm:prSet presAssocID="{FAA4A0D8-EF31-4CF9-9AC9-00CF436ABB91}" presName="diagram" presStyleCnt="0">
        <dgm:presLayoutVars>
          <dgm:dir/>
          <dgm:resizeHandles val="exact"/>
        </dgm:presLayoutVars>
      </dgm:prSet>
      <dgm:spPr/>
    </dgm:pt>
    <dgm:pt modelId="{25D6C52A-9048-452A-B8F7-93438B775732}" type="pres">
      <dgm:prSet presAssocID="{3F9264F6-CE56-4BC9-9D99-BB8A29C58A43}" presName="node" presStyleLbl="node1" presStyleIdx="0" presStyleCnt="8">
        <dgm:presLayoutVars>
          <dgm:bulletEnabled val="1"/>
        </dgm:presLayoutVars>
      </dgm:prSet>
      <dgm:spPr/>
    </dgm:pt>
    <dgm:pt modelId="{4FBD3E9F-AF28-4065-8170-4201CC9F10DE}" type="pres">
      <dgm:prSet presAssocID="{D025D228-EEE6-480F-9994-2BE6BDB648E4}" presName="sibTrans" presStyleCnt="0"/>
      <dgm:spPr/>
    </dgm:pt>
    <dgm:pt modelId="{00465B12-16FE-4D59-BCDB-B0BCCD20D6A1}" type="pres">
      <dgm:prSet presAssocID="{D4542079-9394-4B07-8E58-1B81EFD314F3}" presName="node" presStyleLbl="node1" presStyleIdx="1" presStyleCnt="8">
        <dgm:presLayoutVars>
          <dgm:bulletEnabled val="1"/>
        </dgm:presLayoutVars>
      </dgm:prSet>
      <dgm:spPr/>
    </dgm:pt>
    <dgm:pt modelId="{82D08914-F6C8-472E-BB30-351C8B56612A}" type="pres">
      <dgm:prSet presAssocID="{7AF9F42C-F0F2-4447-8D95-3A4DCA22AEB3}" presName="sibTrans" presStyleCnt="0"/>
      <dgm:spPr/>
    </dgm:pt>
    <dgm:pt modelId="{F89B660B-5CF5-4B6F-9023-0D0B2C23E1C2}" type="pres">
      <dgm:prSet presAssocID="{07A8A27D-04BE-49AE-B90B-171DAFB916C2}" presName="node" presStyleLbl="node1" presStyleIdx="2" presStyleCnt="8">
        <dgm:presLayoutVars>
          <dgm:bulletEnabled val="1"/>
        </dgm:presLayoutVars>
      </dgm:prSet>
      <dgm:spPr/>
    </dgm:pt>
    <dgm:pt modelId="{522CD311-EC64-4607-9ED5-E3DA50F59DB0}" type="pres">
      <dgm:prSet presAssocID="{992B4588-9B1A-4F79-8734-A2F0B251188F}" presName="sibTrans" presStyleCnt="0"/>
      <dgm:spPr/>
    </dgm:pt>
    <dgm:pt modelId="{BD95C8FB-44D1-474F-889D-BF52E474F931}" type="pres">
      <dgm:prSet presAssocID="{70FA0CD8-AD98-4B11-BC63-73FA61F493AF}" presName="node" presStyleLbl="node1" presStyleIdx="3" presStyleCnt="8">
        <dgm:presLayoutVars>
          <dgm:bulletEnabled val="1"/>
        </dgm:presLayoutVars>
      </dgm:prSet>
      <dgm:spPr/>
    </dgm:pt>
    <dgm:pt modelId="{1762979D-50BF-403D-A47D-768D024CDB9B}" type="pres">
      <dgm:prSet presAssocID="{AC280D7A-8268-4803-9357-59B50B995350}" presName="sibTrans" presStyleCnt="0"/>
      <dgm:spPr/>
    </dgm:pt>
    <dgm:pt modelId="{B97D227C-7969-4FF9-949E-38BD59097BFF}" type="pres">
      <dgm:prSet presAssocID="{35AB5D35-66D3-4294-A181-D67669912AB6}" presName="node" presStyleLbl="node1" presStyleIdx="4" presStyleCnt="8">
        <dgm:presLayoutVars>
          <dgm:bulletEnabled val="1"/>
        </dgm:presLayoutVars>
      </dgm:prSet>
      <dgm:spPr/>
    </dgm:pt>
    <dgm:pt modelId="{7F9C5A55-1258-41F9-B471-EEC3DCD4B695}" type="pres">
      <dgm:prSet presAssocID="{1CFE215C-577E-491D-AD8A-DD10F164534D}" presName="sibTrans" presStyleCnt="0"/>
      <dgm:spPr/>
    </dgm:pt>
    <dgm:pt modelId="{56D6D0FF-580F-4776-A063-F8F1944AB69C}" type="pres">
      <dgm:prSet presAssocID="{884D9269-27D7-4B52-9CD8-9C4EBD7CDD81}" presName="node" presStyleLbl="node1" presStyleIdx="5" presStyleCnt="8">
        <dgm:presLayoutVars>
          <dgm:bulletEnabled val="1"/>
        </dgm:presLayoutVars>
      </dgm:prSet>
      <dgm:spPr/>
    </dgm:pt>
    <dgm:pt modelId="{2B047195-D8D6-4111-A324-E7BF318D680E}" type="pres">
      <dgm:prSet presAssocID="{B810070B-2DF4-453A-AD21-3055C79D75EB}" presName="sibTrans" presStyleCnt="0"/>
      <dgm:spPr/>
    </dgm:pt>
    <dgm:pt modelId="{49C65BDA-8936-42EC-9519-AE003ECCD0A0}" type="pres">
      <dgm:prSet presAssocID="{3B93FE4D-FD04-4B09-856F-21BC6FFD477B}" presName="node" presStyleLbl="node1" presStyleIdx="6" presStyleCnt="8" custScaleX="110000" custLinFactNeighborY="-7200">
        <dgm:presLayoutVars>
          <dgm:bulletEnabled val="1"/>
        </dgm:presLayoutVars>
      </dgm:prSet>
      <dgm:spPr/>
    </dgm:pt>
    <dgm:pt modelId="{0E40D8E4-ABDB-4327-B2E1-3F015D386FB0}" type="pres">
      <dgm:prSet presAssocID="{773D6B56-F374-4424-93C2-06615422207C}" presName="sibTrans" presStyleCnt="0"/>
      <dgm:spPr/>
    </dgm:pt>
    <dgm:pt modelId="{B3AEA115-3539-4835-9127-BB0D028D9D55}" type="pres">
      <dgm:prSet presAssocID="{26691F8C-BD35-476B-8DAB-3308B54A68E7}" presName="node" presStyleLbl="node1" presStyleIdx="7" presStyleCnt="8" custLinFactNeighborY="-7200">
        <dgm:presLayoutVars>
          <dgm:bulletEnabled val="1"/>
        </dgm:presLayoutVars>
      </dgm:prSet>
      <dgm:spPr/>
    </dgm:pt>
  </dgm:ptLst>
  <dgm:cxnLst>
    <dgm:cxn modelId="{C9111604-C655-4A68-92E2-DB6D50F5A08C}" type="presOf" srcId="{3F9264F6-CE56-4BC9-9D99-BB8A29C58A43}" destId="{25D6C52A-9048-452A-B8F7-93438B775732}" srcOrd="0" destOrd="0" presId="urn:microsoft.com/office/officeart/2005/8/layout/default"/>
    <dgm:cxn modelId="{A84D4508-E1E2-4562-B680-02AED91456B1}" srcId="{FAA4A0D8-EF31-4CF9-9AC9-00CF436ABB91}" destId="{D4542079-9394-4B07-8E58-1B81EFD314F3}" srcOrd="1" destOrd="0" parTransId="{B2B94621-EB90-46B3-B6E0-1E347E0708A7}" sibTransId="{7AF9F42C-F0F2-4447-8D95-3A4DCA22AEB3}"/>
    <dgm:cxn modelId="{84214F0F-0A5E-40D7-9894-17A13B230031}" type="presOf" srcId="{70FA0CD8-AD98-4B11-BC63-73FA61F493AF}" destId="{BD95C8FB-44D1-474F-889D-BF52E474F931}" srcOrd="0" destOrd="0" presId="urn:microsoft.com/office/officeart/2005/8/layout/default"/>
    <dgm:cxn modelId="{63A5071D-5D34-43EB-BBD7-CB404ABC9C24}" type="presOf" srcId="{D4542079-9394-4B07-8E58-1B81EFD314F3}" destId="{00465B12-16FE-4D59-BCDB-B0BCCD20D6A1}" srcOrd="0" destOrd="0" presId="urn:microsoft.com/office/officeart/2005/8/layout/default"/>
    <dgm:cxn modelId="{860B2134-58D0-481E-9B36-A341D5DA238A}" type="presOf" srcId="{07A8A27D-04BE-49AE-B90B-171DAFB916C2}" destId="{F89B660B-5CF5-4B6F-9023-0D0B2C23E1C2}" srcOrd="0" destOrd="0" presId="urn:microsoft.com/office/officeart/2005/8/layout/default"/>
    <dgm:cxn modelId="{07C86764-44B6-45B6-9B84-390884225B74}" type="presOf" srcId="{3B93FE4D-FD04-4B09-856F-21BC6FFD477B}" destId="{49C65BDA-8936-42EC-9519-AE003ECCD0A0}" srcOrd="0" destOrd="0" presId="urn:microsoft.com/office/officeart/2005/8/layout/default"/>
    <dgm:cxn modelId="{4A38FC69-2226-4EEA-AFB5-615E54CD6ACA}" srcId="{FAA4A0D8-EF31-4CF9-9AC9-00CF436ABB91}" destId="{884D9269-27D7-4B52-9CD8-9C4EBD7CDD81}" srcOrd="5" destOrd="0" parTransId="{CCDB3DAF-9743-43C1-A86E-132203C75587}" sibTransId="{B810070B-2DF4-453A-AD21-3055C79D75EB}"/>
    <dgm:cxn modelId="{4CF62C4C-CA72-4967-BF43-9A88C31BD506}" srcId="{FAA4A0D8-EF31-4CF9-9AC9-00CF436ABB91}" destId="{26691F8C-BD35-476B-8DAB-3308B54A68E7}" srcOrd="7" destOrd="0" parTransId="{61F78134-E7EC-47FF-8373-FC3E641A6EBC}" sibTransId="{C7716A22-3845-4C31-9B57-443363D872B9}"/>
    <dgm:cxn modelId="{40865F59-504A-4F28-BF95-1FA4DB0BA491}" srcId="{FAA4A0D8-EF31-4CF9-9AC9-00CF436ABB91}" destId="{3B93FE4D-FD04-4B09-856F-21BC6FFD477B}" srcOrd="6" destOrd="0" parTransId="{F5479A61-3871-40C4-A1E1-C2B380C9037C}" sibTransId="{773D6B56-F374-4424-93C2-06615422207C}"/>
    <dgm:cxn modelId="{BD024D7A-F5E5-4B5E-90DC-B2AF86AD5093}" type="presOf" srcId="{35AB5D35-66D3-4294-A181-D67669912AB6}" destId="{B97D227C-7969-4FF9-949E-38BD59097BFF}" srcOrd="0" destOrd="0" presId="urn:microsoft.com/office/officeart/2005/8/layout/default"/>
    <dgm:cxn modelId="{C1034382-9FE5-4914-9787-926FD74760FA}" type="presOf" srcId="{FAA4A0D8-EF31-4CF9-9AC9-00CF436ABB91}" destId="{C8254451-4EFE-4D09-B6FE-C599C43C182E}" srcOrd="0" destOrd="0" presId="urn:microsoft.com/office/officeart/2005/8/layout/default"/>
    <dgm:cxn modelId="{5B979291-7426-4DF5-86C3-32EC9AB3490D}" srcId="{FAA4A0D8-EF31-4CF9-9AC9-00CF436ABB91}" destId="{07A8A27D-04BE-49AE-B90B-171DAFB916C2}" srcOrd="2" destOrd="0" parTransId="{B30DFD6B-F689-412F-9FC4-D1F2F7BD59DB}" sibTransId="{992B4588-9B1A-4F79-8734-A2F0B251188F}"/>
    <dgm:cxn modelId="{A8BE359B-BBB3-4B17-BDE9-7267CC98CA96}" type="presOf" srcId="{26691F8C-BD35-476B-8DAB-3308B54A68E7}" destId="{B3AEA115-3539-4835-9127-BB0D028D9D55}" srcOrd="0" destOrd="0" presId="urn:microsoft.com/office/officeart/2005/8/layout/default"/>
    <dgm:cxn modelId="{3CAAB99D-D0BB-4A87-B3BC-4016F1D6820F}" type="presOf" srcId="{884D9269-27D7-4B52-9CD8-9C4EBD7CDD81}" destId="{56D6D0FF-580F-4776-A063-F8F1944AB69C}" srcOrd="0" destOrd="0" presId="urn:microsoft.com/office/officeart/2005/8/layout/default"/>
    <dgm:cxn modelId="{9CAC659E-2062-4C87-AF60-3A4946502494}" srcId="{FAA4A0D8-EF31-4CF9-9AC9-00CF436ABB91}" destId="{70FA0CD8-AD98-4B11-BC63-73FA61F493AF}" srcOrd="3" destOrd="0" parTransId="{B60FD5FB-7C01-4842-8A60-981C163475B6}" sibTransId="{AC280D7A-8268-4803-9357-59B50B995350}"/>
    <dgm:cxn modelId="{2757A1C1-4AF3-4241-B96B-67570D29D2AC}" srcId="{FAA4A0D8-EF31-4CF9-9AC9-00CF436ABB91}" destId="{35AB5D35-66D3-4294-A181-D67669912AB6}" srcOrd="4" destOrd="0" parTransId="{EBD84B68-4ED9-439A-8336-CBB74CB4326C}" sibTransId="{1CFE215C-577E-491D-AD8A-DD10F164534D}"/>
    <dgm:cxn modelId="{2B5004EB-BC4B-4803-8A87-B48A41CE36C8}" srcId="{FAA4A0D8-EF31-4CF9-9AC9-00CF436ABB91}" destId="{3F9264F6-CE56-4BC9-9D99-BB8A29C58A43}" srcOrd="0" destOrd="0" parTransId="{5374A6F0-9CD1-4B38-8D8F-3D22DF0CC0DF}" sibTransId="{D025D228-EEE6-480F-9994-2BE6BDB648E4}"/>
    <dgm:cxn modelId="{CF542C85-2CFA-4A1E-8877-F2C8C32B34AC}" type="presParOf" srcId="{C8254451-4EFE-4D09-B6FE-C599C43C182E}" destId="{25D6C52A-9048-452A-B8F7-93438B775732}" srcOrd="0" destOrd="0" presId="urn:microsoft.com/office/officeart/2005/8/layout/default"/>
    <dgm:cxn modelId="{DEF5352B-76AF-497B-8687-3CD7EAC1915D}" type="presParOf" srcId="{C8254451-4EFE-4D09-B6FE-C599C43C182E}" destId="{4FBD3E9F-AF28-4065-8170-4201CC9F10DE}" srcOrd="1" destOrd="0" presId="urn:microsoft.com/office/officeart/2005/8/layout/default"/>
    <dgm:cxn modelId="{A3327E7B-0863-4E96-8337-92EB4C97FACA}" type="presParOf" srcId="{C8254451-4EFE-4D09-B6FE-C599C43C182E}" destId="{00465B12-16FE-4D59-BCDB-B0BCCD20D6A1}" srcOrd="2" destOrd="0" presId="urn:microsoft.com/office/officeart/2005/8/layout/default"/>
    <dgm:cxn modelId="{7A9F1CEB-718D-4156-A7A0-B9BE4A855D73}" type="presParOf" srcId="{C8254451-4EFE-4D09-B6FE-C599C43C182E}" destId="{82D08914-F6C8-472E-BB30-351C8B56612A}" srcOrd="3" destOrd="0" presId="urn:microsoft.com/office/officeart/2005/8/layout/default"/>
    <dgm:cxn modelId="{3AF1E376-32AF-4B15-BE9A-049FD25DC156}" type="presParOf" srcId="{C8254451-4EFE-4D09-B6FE-C599C43C182E}" destId="{F89B660B-5CF5-4B6F-9023-0D0B2C23E1C2}" srcOrd="4" destOrd="0" presId="urn:microsoft.com/office/officeart/2005/8/layout/default"/>
    <dgm:cxn modelId="{DFF3E1C8-E735-4099-B3F4-B3ACB056CAC8}" type="presParOf" srcId="{C8254451-4EFE-4D09-B6FE-C599C43C182E}" destId="{522CD311-EC64-4607-9ED5-E3DA50F59DB0}" srcOrd="5" destOrd="0" presId="urn:microsoft.com/office/officeart/2005/8/layout/default"/>
    <dgm:cxn modelId="{05AF4471-8526-41A9-9461-E96D4449B7F3}" type="presParOf" srcId="{C8254451-4EFE-4D09-B6FE-C599C43C182E}" destId="{BD95C8FB-44D1-474F-889D-BF52E474F931}" srcOrd="6" destOrd="0" presId="urn:microsoft.com/office/officeart/2005/8/layout/default"/>
    <dgm:cxn modelId="{4AC90800-CD44-4ECB-BFFB-041E4086BD5B}" type="presParOf" srcId="{C8254451-4EFE-4D09-B6FE-C599C43C182E}" destId="{1762979D-50BF-403D-A47D-768D024CDB9B}" srcOrd="7" destOrd="0" presId="urn:microsoft.com/office/officeart/2005/8/layout/default"/>
    <dgm:cxn modelId="{02E0BB05-5104-4D86-8BC5-D896D4CB1988}" type="presParOf" srcId="{C8254451-4EFE-4D09-B6FE-C599C43C182E}" destId="{B97D227C-7969-4FF9-949E-38BD59097BFF}" srcOrd="8" destOrd="0" presId="urn:microsoft.com/office/officeart/2005/8/layout/default"/>
    <dgm:cxn modelId="{22F5F22B-4947-4D5E-B359-5D6C791DE40D}" type="presParOf" srcId="{C8254451-4EFE-4D09-B6FE-C599C43C182E}" destId="{7F9C5A55-1258-41F9-B471-EEC3DCD4B695}" srcOrd="9" destOrd="0" presId="urn:microsoft.com/office/officeart/2005/8/layout/default"/>
    <dgm:cxn modelId="{51A86732-FB4B-4F95-B190-07ED1279EB8E}" type="presParOf" srcId="{C8254451-4EFE-4D09-B6FE-C599C43C182E}" destId="{56D6D0FF-580F-4776-A063-F8F1944AB69C}" srcOrd="10" destOrd="0" presId="urn:microsoft.com/office/officeart/2005/8/layout/default"/>
    <dgm:cxn modelId="{DA4DA210-A52D-46B0-8926-A119BC974733}" type="presParOf" srcId="{C8254451-4EFE-4D09-B6FE-C599C43C182E}" destId="{2B047195-D8D6-4111-A324-E7BF318D680E}" srcOrd="11" destOrd="0" presId="urn:microsoft.com/office/officeart/2005/8/layout/default"/>
    <dgm:cxn modelId="{CE7C01A4-804A-40C1-898A-BF53EFDF379F}" type="presParOf" srcId="{C8254451-4EFE-4D09-B6FE-C599C43C182E}" destId="{49C65BDA-8936-42EC-9519-AE003ECCD0A0}" srcOrd="12" destOrd="0" presId="urn:microsoft.com/office/officeart/2005/8/layout/default"/>
    <dgm:cxn modelId="{88EC8B5C-B86D-4E06-8002-061BBA7F8425}" type="presParOf" srcId="{C8254451-4EFE-4D09-B6FE-C599C43C182E}" destId="{0E40D8E4-ABDB-4327-B2E1-3F015D386FB0}" srcOrd="13" destOrd="0" presId="urn:microsoft.com/office/officeart/2005/8/layout/default"/>
    <dgm:cxn modelId="{07A3891B-7EB6-4292-AC41-818A68D91132}" type="presParOf" srcId="{C8254451-4EFE-4D09-B6FE-C599C43C182E}" destId="{B3AEA115-3539-4835-9127-BB0D028D9D5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D9E53-4C24-4339-B234-E0BACFDC3BDD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6DBC94-1D1E-4518-A9E3-4F92AECA80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A brief description about your Facility </a:t>
          </a:r>
        </a:p>
        <a:p>
          <a:pPr>
            <a:lnSpc>
              <a:spcPct val="100000"/>
            </a:lnSpc>
          </a:pP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आपकी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सुविधा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बारे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में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संक्षिप्त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विवरण</a:t>
          </a:r>
          <a:endParaRPr lang="en-US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E48841-C7A7-4BC9-B3F8-2822DF92DC34}" type="parTrans" cxnId="{E99B3B2B-8CE7-4ABE-B3AC-C149B90FE1E0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6264B0-20B5-4433-A625-C3B725E8120D}" type="sibTrans" cxnId="{E99B3B2B-8CE7-4ABE-B3AC-C149B90FE1E0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7C95A8C-DDDF-4A29-A828-CD17A3E164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A quality statement relevant to facility</a:t>
          </a:r>
        </a:p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सुविधा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संबंधित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विवरण</a:t>
          </a:r>
          <a:endParaRPr lang="en-US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9A7520-B626-4CDA-B6F3-2ED75B25F75A}" type="parTrans" cxnId="{157019FC-2040-401C-8B6F-DCE7BA412136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2541B8-38FC-482F-A6E5-2833CCA8D515}" type="sibTrans" cxnId="{157019FC-2040-401C-8B6F-DCE7BA412136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152210-B596-4F67-8C07-71E853A8C8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A commitment to continuous quality  improvement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निरंतर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सुधार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प्रति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प्रतिबद्धता</a:t>
          </a:r>
        </a:p>
      </dgm:t>
    </dgm:pt>
    <dgm:pt modelId="{55E6E879-BB64-4FAF-8127-139531DE1CEF}" type="parTrans" cxnId="{F1548EE8-CEB7-426F-8779-FFBA1ECFE92B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C3B9E3-6CFE-4A6D-96F1-96A9666C6445}" type="sibTrans" cxnId="{F1548EE8-CEB7-426F-8779-FFBA1ECFE92B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803ACD-D0B6-4205-A28F-49408E8878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A reference to the processes and systems in your organization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आपके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संगठन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प्रक्रियाओं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और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प्रणालियों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संदर्भ</a:t>
          </a:r>
        </a:p>
      </dgm:t>
    </dgm:pt>
    <dgm:pt modelId="{3F632015-399A-46C2-8C93-F6608F38BE82}" type="parTrans" cxnId="{3A58FF0F-0FB6-43FF-8323-745F7939693C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444DE7-76C0-4A3D-B196-54D310ECB8F8}" type="sibTrans" cxnId="{3A58FF0F-0FB6-43FF-8323-745F7939693C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C66A1A-1C94-4228-9C8F-741D6E98A1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What systems you use to monitor the effectiveness of your QMS</a:t>
          </a:r>
        </a:p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अपने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QMS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प्रभावशीलता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निगरानी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लिए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कौन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प्रणालियों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उपयोग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करते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हैं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?</a:t>
          </a:r>
        </a:p>
      </dgm:t>
    </dgm:pt>
    <dgm:pt modelId="{F5274073-335D-41F7-BB29-5D2353AE10E7}" type="parTrans" cxnId="{2E9C0216-B22B-4E02-B160-A46B04F04A50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DA5A4DF-F1A7-4A99-8052-98D876704FD9}" type="sibTrans" cxnId="{2E9C0216-B22B-4E02-B160-A46B04F04A50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193E94-8C2C-4D05-A871-FA3D863BC4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Reference to your objectives and how they are reviewed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आपके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उद्देश्यों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संदर्भ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और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उनकी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समीक्षा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कैसे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जाती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है</a:t>
          </a:r>
        </a:p>
      </dgm:t>
    </dgm:pt>
    <dgm:pt modelId="{A1F303EE-E907-4D7D-9799-9552F00B95BF}" type="parTrans" cxnId="{12F68255-287B-40F7-B91C-669C3E0C7F24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FF3802-C31C-4449-A7D0-928392560D48}" type="sibTrans" cxnId="{12F68255-287B-40F7-B91C-669C3E0C7F24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044122-FBCE-4E1A-AECD-6D05BFC81A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Signed and dated</a:t>
          </a:r>
        </a:p>
        <a:p>
          <a:pPr>
            <a:lnSpc>
              <a:spcPct val="100000"/>
            </a:lnSpc>
          </a:pP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हस्ताक्षरित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और</a:t>
          </a:r>
          <a:r>
            <a:rPr lang="en-US" sz="1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दिनांकित</a:t>
          </a:r>
          <a:endParaRPr lang="en-US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3F8D6B-69A3-47F0-96A3-29DDE7B7627C}" type="parTrans" cxnId="{64E88017-AE96-4FC1-978B-8417C3FA2327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AAADAA-BBAC-4BCE-AF7B-00EFB0DDA426}" type="sibTrans" cxnId="{64E88017-AE96-4FC1-978B-8417C3FA2327}">
      <dgm:prSet/>
      <dgm:spPr/>
      <dgm:t>
        <a:bodyPr/>
        <a:lstStyle/>
        <a:p>
          <a:endParaRPr lang="en-US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90FE3-D2DE-4690-BE7F-8F4F176D7403}" type="pres">
      <dgm:prSet presAssocID="{FC1D9E53-4C24-4339-B234-E0BACFDC3BDD}" presName="root" presStyleCnt="0">
        <dgm:presLayoutVars>
          <dgm:dir/>
          <dgm:resizeHandles val="exact"/>
        </dgm:presLayoutVars>
      </dgm:prSet>
      <dgm:spPr/>
    </dgm:pt>
    <dgm:pt modelId="{B89018AA-C8C4-4727-A7AF-589BDA4C4651}" type="pres">
      <dgm:prSet presAssocID="{146DBC94-1D1E-4518-A9E3-4F92AECA8047}" presName="compNode" presStyleCnt="0"/>
      <dgm:spPr/>
    </dgm:pt>
    <dgm:pt modelId="{5C4D2A65-5FFC-4A8C-995A-2D8BD3F9A409}" type="pres">
      <dgm:prSet presAssocID="{146DBC94-1D1E-4518-A9E3-4F92AECA8047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604B85A-D88C-4436-929D-03B180A3EA40}" type="pres">
      <dgm:prSet presAssocID="{146DBC94-1D1E-4518-A9E3-4F92AECA8047}" presName="spaceRect" presStyleCnt="0"/>
      <dgm:spPr/>
    </dgm:pt>
    <dgm:pt modelId="{4DCF1A77-9283-4029-BA0E-7E5CE9D04912}" type="pres">
      <dgm:prSet presAssocID="{146DBC94-1D1E-4518-A9E3-4F92AECA8047}" presName="textRect" presStyleLbl="revTx" presStyleIdx="0" presStyleCnt="7">
        <dgm:presLayoutVars>
          <dgm:chMax val="1"/>
          <dgm:chPref val="1"/>
        </dgm:presLayoutVars>
      </dgm:prSet>
      <dgm:spPr/>
    </dgm:pt>
    <dgm:pt modelId="{21DF9446-3292-43A3-A583-271A9681E045}" type="pres">
      <dgm:prSet presAssocID="{186264B0-20B5-4433-A625-C3B725E8120D}" presName="sibTrans" presStyleCnt="0"/>
      <dgm:spPr/>
    </dgm:pt>
    <dgm:pt modelId="{5BDB369E-F430-4B8C-98CF-0F21DF40E785}" type="pres">
      <dgm:prSet presAssocID="{37C95A8C-DDDF-4A29-A828-CD17A3E1649D}" presName="compNode" presStyleCnt="0"/>
      <dgm:spPr/>
    </dgm:pt>
    <dgm:pt modelId="{ADC193DC-067C-441F-8762-6650427EED59}" type="pres">
      <dgm:prSet presAssocID="{37C95A8C-DDDF-4A29-A828-CD17A3E1649D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8A5047A-F000-4369-98DE-2C52464A6CE9}" type="pres">
      <dgm:prSet presAssocID="{37C95A8C-DDDF-4A29-A828-CD17A3E1649D}" presName="spaceRect" presStyleCnt="0"/>
      <dgm:spPr/>
    </dgm:pt>
    <dgm:pt modelId="{FF5C023F-4B6A-4125-A85C-A536FCCC84EB}" type="pres">
      <dgm:prSet presAssocID="{37C95A8C-DDDF-4A29-A828-CD17A3E1649D}" presName="textRect" presStyleLbl="revTx" presStyleIdx="1" presStyleCnt="7">
        <dgm:presLayoutVars>
          <dgm:chMax val="1"/>
          <dgm:chPref val="1"/>
        </dgm:presLayoutVars>
      </dgm:prSet>
      <dgm:spPr/>
    </dgm:pt>
    <dgm:pt modelId="{3ED12A63-C1B7-4E59-896B-803E8C0F8DBD}" type="pres">
      <dgm:prSet presAssocID="{F52541B8-38FC-482F-A6E5-2833CCA8D515}" presName="sibTrans" presStyleCnt="0"/>
      <dgm:spPr/>
    </dgm:pt>
    <dgm:pt modelId="{BDB7AFB6-D802-488B-B369-30455AC426C8}" type="pres">
      <dgm:prSet presAssocID="{0A152210-B596-4F67-8C07-71E853A8C8AA}" presName="compNode" presStyleCnt="0"/>
      <dgm:spPr/>
    </dgm:pt>
    <dgm:pt modelId="{5BF4F658-3E84-491C-89D3-57845D7F2B20}" type="pres">
      <dgm:prSet presAssocID="{0A152210-B596-4F67-8C07-71E853A8C8A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C83E32E-F4D4-4411-B8AF-8C6DD4D79D5E}" type="pres">
      <dgm:prSet presAssocID="{0A152210-B596-4F67-8C07-71E853A8C8AA}" presName="spaceRect" presStyleCnt="0"/>
      <dgm:spPr/>
    </dgm:pt>
    <dgm:pt modelId="{24D795C3-F35C-4A60-9F40-D4A5A27F8A90}" type="pres">
      <dgm:prSet presAssocID="{0A152210-B596-4F67-8C07-71E853A8C8AA}" presName="textRect" presStyleLbl="revTx" presStyleIdx="2" presStyleCnt="7">
        <dgm:presLayoutVars>
          <dgm:chMax val="1"/>
          <dgm:chPref val="1"/>
        </dgm:presLayoutVars>
      </dgm:prSet>
      <dgm:spPr/>
    </dgm:pt>
    <dgm:pt modelId="{742E61FA-85E3-493F-AB92-0E445DE0DAC7}" type="pres">
      <dgm:prSet presAssocID="{50C3B9E3-6CFE-4A6D-96F1-96A9666C6445}" presName="sibTrans" presStyleCnt="0"/>
      <dgm:spPr/>
    </dgm:pt>
    <dgm:pt modelId="{54B94444-F3BE-4C3F-B8A2-0F437473AFEB}" type="pres">
      <dgm:prSet presAssocID="{17803ACD-D0B6-4205-A28F-49408E8878E4}" presName="compNode" presStyleCnt="0"/>
      <dgm:spPr/>
    </dgm:pt>
    <dgm:pt modelId="{93ED8E77-9F81-428E-B529-5891FE4AFF67}" type="pres">
      <dgm:prSet presAssocID="{17803ACD-D0B6-4205-A28F-49408E8878E4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55FBDF1-E4D3-423E-8362-984361A42D50}" type="pres">
      <dgm:prSet presAssocID="{17803ACD-D0B6-4205-A28F-49408E8878E4}" presName="spaceRect" presStyleCnt="0"/>
      <dgm:spPr/>
    </dgm:pt>
    <dgm:pt modelId="{5EDDD39C-BE41-42FD-A37C-7B24CA807E3D}" type="pres">
      <dgm:prSet presAssocID="{17803ACD-D0B6-4205-A28F-49408E8878E4}" presName="textRect" presStyleLbl="revTx" presStyleIdx="3" presStyleCnt="7">
        <dgm:presLayoutVars>
          <dgm:chMax val="1"/>
          <dgm:chPref val="1"/>
        </dgm:presLayoutVars>
      </dgm:prSet>
      <dgm:spPr/>
    </dgm:pt>
    <dgm:pt modelId="{2CDB61F6-FC50-4A0C-BC33-FFB0ACF1B295}" type="pres">
      <dgm:prSet presAssocID="{C9444DE7-76C0-4A3D-B196-54D310ECB8F8}" presName="sibTrans" presStyleCnt="0"/>
      <dgm:spPr/>
    </dgm:pt>
    <dgm:pt modelId="{6D213F85-83BC-472C-A9A2-0DD6047F766F}" type="pres">
      <dgm:prSet presAssocID="{4AC66A1A-1C94-4228-9C8F-741D6E98A1FD}" presName="compNode" presStyleCnt="0"/>
      <dgm:spPr/>
    </dgm:pt>
    <dgm:pt modelId="{A959624E-5084-4DA0-A81D-5B1216197394}" type="pres">
      <dgm:prSet presAssocID="{4AC66A1A-1C94-4228-9C8F-741D6E98A1FD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DE36DBF-1255-4C5C-B53D-26F145F334E4}" type="pres">
      <dgm:prSet presAssocID="{4AC66A1A-1C94-4228-9C8F-741D6E98A1FD}" presName="spaceRect" presStyleCnt="0"/>
      <dgm:spPr/>
    </dgm:pt>
    <dgm:pt modelId="{C388104D-7355-4DF6-90D6-D954E5326D7B}" type="pres">
      <dgm:prSet presAssocID="{4AC66A1A-1C94-4228-9C8F-741D6E98A1FD}" presName="textRect" presStyleLbl="revTx" presStyleIdx="4" presStyleCnt="7">
        <dgm:presLayoutVars>
          <dgm:chMax val="1"/>
          <dgm:chPref val="1"/>
        </dgm:presLayoutVars>
      </dgm:prSet>
      <dgm:spPr/>
    </dgm:pt>
    <dgm:pt modelId="{D3A02C98-D7EE-4ABD-B5ED-503B7B871554}" type="pres">
      <dgm:prSet presAssocID="{4DA5A4DF-F1A7-4A99-8052-98D876704FD9}" presName="sibTrans" presStyleCnt="0"/>
      <dgm:spPr/>
    </dgm:pt>
    <dgm:pt modelId="{7567669F-C724-44DD-953C-9D9976202926}" type="pres">
      <dgm:prSet presAssocID="{38193E94-8C2C-4D05-A871-FA3D863BC40E}" presName="compNode" presStyleCnt="0"/>
      <dgm:spPr/>
    </dgm:pt>
    <dgm:pt modelId="{CE3658D0-8D56-4263-BD13-F01ACC494E81}" type="pres">
      <dgm:prSet presAssocID="{38193E94-8C2C-4D05-A871-FA3D863BC40E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754CE2-DC13-4809-97E5-E94F2BD64948}" type="pres">
      <dgm:prSet presAssocID="{38193E94-8C2C-4D05-A871-FA3D863BC40E}" presName="spaceRect" presStyleCnt="0"/>
      <dgm:spPr/>
    </dgm:pt>
    <dgm:pt modelId="{21C72587-EE3E-44C1-90C5-126842503AFE}" type="pres">
      <dgm:prSet presAssocID="{38193E94-8C2C-4D05-A871-FA3D863BC40E}" presName="textRect" presStyleLbl="revTx" presStyleIdx="5" presStyleCnt="7">
        <dgm:presLayoutVars>
          <dgm:chMax val="1"/>
          <dgm:chPref val="1"/>
        </dgm:presLayoutVars>
      </dgm:prSet>
      <dgm:spPr/>
    </dgm:pt>
    <dgm:pt modelId="{4CC480CC-260A-491E-B658-9135BCF438CD}" type="pres">
      <dgm:prSet presAssocID="{9DFF3802-C31C-4449-A7D0-928392560D48}" presName="sibTrans" presStyleCnt="0"/>
      <dgm:spPr/>
    </dgm:pt>
    <dgm:pt modelId="{5153AE80-3991-4A90-AF38-20561915DA1C}" type="pres">
      <dgm:prSet presAssocID="{BB044122-FBCE-4E1A-AECD-6D05BFC81A6E}" presName="compNode" presStyleCnt="0"/>
      <dgm:spPr/>
    </dgm:pt>
    <dgm:pt modelId="{94242CC8-1328-47CB-B78F-18E5ECD05314}" type="pres">
      <dgm:prSet presAssocID="{BB044122-FBCE-4E1A-AECD-6D05BFC81A6E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4E18AAC-6E25-4DC4-97C5-4B8924212E8B}" type="pres">
      <dgm:prSet presAssocID="{BB044122-FBCE-4E1A-AECD-6D05BFC81A6E}" presName="spaceRect" presStyleCnt="0"/>
      <dgm:spPr/>
    </dgm:pt>
    <dgm:pt modelId="{C2C33261-921B-451E-9D6C-BBD0D55E01BD}" type="pres">
      <dgm:prSet presAssocID="{BB044122-FBCE-4E1A-AECD-6D05BFC81A6E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3A58FF0F-0FB6-43FF-8323-745F7939693C}" srcId="{FC1D9E53-4C24-4339-B234-E0BACFDC3BDD}" destId="{17803ACD-D0B6-4205-A28F-49408E8878E4}" srcOrd="3" destOrd="0" parTransId="{3F632015-399A-46C2-8C93-F6608F38BE82}" sibTransId="{C9444DE7-76C0-4A3D-B196-54D310ECB8F8}"/>
    <dgm:cxn modelId="{2E9C0216-B22B-4E02-B160-A46B04F04A50}" srcId="{FC1D9E53-4C24-4339-B234-E0BACFDC3BDD}" destId="{4AC66A1A-1C94-4228-9C8F-741D6E98A1FD}" srcOrd="4" destOrd="0" parTransId="{F5274073-335D-41F7-BB29-5D2353AE10E7}" sibTransId="{4DA5A4DF-F1A7-4A99-8052-98D876704FD9}"/>
    <dgm:cxn modelId="{64E88017-AE96-4FC1-978B-8417C3FA2327}" srcId="{FC1D9E53-4C24-4339-B234-E0BACFDC3BDD}" destId="{BB044122-FBCE-4E1A-AECD-6D05BFC81A6E}" srcOrd="6" destOrd="0" parTransId="{5D3F8D6B-69A3-47F0-96A3-29DDE7B7627C}" sibTransId="{B5AAADAA-BBAC-4BCE-AF7B-00EFB0DDA426}"/>
    <dgm:cxn modelId="{8702172B-5564-4597-8833-E60202C2CE99}" type="presOf" srcId="{0A152210-B596-4F67-8C07-71E853A8C8AA}" destId="{24D795C3-F35C-4A60-9F40-D4A5A27F8A90}" srcOrd="0" destOrd="0" presId="urn:microsoft.com/office/officeart/2018/2/layout/IconLabelList"/>
    <dgm:cxn modelId="{E99B3B2B-8CE7-4ABE-B3AC-C149B90FE1E0}" srcId="{FC1D9E53-4C24-4339-B234-E0BACFDC3BDD}" destId="{146DBC94-1D1E-4518-A9E3-4F92AECA8047}" srcOrd="0" destOrd="0" parTransId="{F3E48841-C7A7-4BC9-B3F8-2822DF92DC34}" sibTransId="{186264B0-20B5-4433-A625-C3B725E8120D}"/>
    <dgm:cxn modelId="{C5C35C33-4DCE-45DF-8D81-1E981DA5006C}" type="presOf" srcId="{FC1D9E53-4C24-4339-B234-E0BACFDC3BDD}" destId="{F2990FE3-D2DE-4690-BE7F-8F4F176D7403}" srcOrd="0" destOrd="0" presId="urn:microsoft.com/office/officeart/2018/2/layout/IconLabelList"/>
    <dgm:cxn modelId="{867E2572-0C4A-453C-8453-FB8376B9F656}" type="presOf" srcId="{37C95A8C-DDDF-4A29-A828-CD17A3E1649D}" destId="{FF5C023F-4B6A-4125-A85C-A536FCCC84EB}" srcOrd="0" destOrd="0" presId="urn:microsoft.com/office/officeart/2018/2/layout/IconLabelList"/>
    <dgm:cxn modelId="{FD0CD774-4789-4EF7-ABD8-7F99BD670C35}" type="presOf" srcId="{BB044122-FBCE-4E1A-AECD-6D05BFC81A6E}" destId="{C2C33261-921B-451E-9D6C-BBD0D55E01BD}" srcOrd="0" destOrd="0" presId="urn:microsoft.com/office/officeart/2018/2/layout/IconLabelList"/>
    <dgm:cxn modelId="{12F68255-287B-40F7-B91C-669C3E0C7F24}" srcId="{FC1D9E53-4C24-4339-B234-E0BACFDC3BDD}" destId="{38193E94-8C2C-4D05-A871-FA3D863BC40E}" srcOrd="5" destOrd="0" parTransId="{A1F303EE-E907-4D7D-9799-9552F00B95BF}" sibTransId="{9DFF3802-C31C-4449-A7D0-928392560D48}"/>
    <dgm:cxn modelId="{F42DE876-1604-49BD-BCA9-1195D8644C18}" type="presOf" srcId="{146DBC94-1D1E-4518-A9E3-4F92AECA8047}" destId="{4DCF1A77-9283-4029-BA0E-7E5CE9D04912}" srcOrd="0" destOrd="0" presId="urn:microsoft.com/office/officeart/2018/2/layout/IconLabelList"/>
    <dgm:cxn modelId="{778205A8-06DC-4128-9613-0FA99E9E78D5}" type="presOf" srcId="{4AC66A1A-1C94-4228-9C8F-741D6E98A1FD}" destId="{C388104D-7355-4DF6-90D6-D954E5326D7B}" srcOrd="0" destOrd="0" presId="urn:microsoft.com/office/officeart/2018/2/layout/IconLabelList"/>
    <dgm:cxn modelId="{DF1D1DDE-D796-4914-9163-BCE189FB1526}" type="presOf" srcId="{17803ACD-D0B6-4205-A28F-49408E8878E4}" destId="{5EDDD39C-BE41-42FD-A37C-7B24CA807E3D}" srcOrd="0" destOrd="0" presId="urn:microsoft.com/office/officeart/2018/2/layout/IconLabelList"/>
    <dgm:cxn modelId="{F1548EE8-CEB7-426F-8779-FFBA1ECFE92B}" srcId="{FC1D9E53-4C24-4339-B234-E0BACFDC3BDD}" destId="{0A152210-B596-4F67-8C07-71E853A8C8AA}" srcOrd="2" destOrd="0" parTransId="{55E6E879-BB64-4FAF-8127-139531DE1CEF}" sibTransId="{50C3B9E3-6CFE-4A6D-96F1-96A9666C6445}"/>
    <dgm:cxn modelId="{E28F70EC-5075-451C-9C21-6B4D191A349A}" type="presOf" srcId="{38193E94-8C2C-4D05-A871-FA3D863BC40E}" destId="{21C72587-EE3E-44C1-90C5-126842503AFE}" srcOrd="0" destOrd="0" presId="urn:microsoft.com/office/officeart/2018/2/layout/IconLabelList"/>
    <dgm:cxn modelId="{157019FC-2040-401C-8B6F-DCE7BA412136}" srcId="{FC1D9E53-4C24-4339-B234-E0BACFDC3BDD}" destId="{37C95A8C-DDDF-4A29-A828-CD17A3E1649D}" srcOrd="1" destOrd="0" parTransId="{EE9A7520-B626-4CDA-B6F3-2ED75B25F75A}" sibTransId="{F52541B8-38FC-482F-A6E5-2833CCA8D515}"/>
    <dgm:cxn modelId="{49D76C1E-7870-46BE-8451-BD2A25C616DC}" type="presParOf" srcId="{F2990FE3-D2DE-4690-BE7F-8F4F176D7403}" destId="{B89018AA-C8C4-4727-A7AF-589BDA4C4651}" srcOrd="0" destOrd="0" presId="urn:microsoft.com/office/officeart/2018/2/layout/IconLabelList"/>
    <dgm:cxn modelId="{A11F2691-A0C5-4BDC-A9F9-1AE4259384DB}" type="presParOf" srcId="{B89018AA-C8C4-4727-A7AF-589BDA4C4651}" destId="{5C4D2A65-5FFC-4A8C-995A-2D8BD3F9A409}" srcOrd="0" destOrd="0" presId="urn:microsoft.com/office/officeart/2018/2/layout/IconLabelList"/>
    <dgm:cxn modelId="{F74F2F74-EEBE-4D13-A04D-8B4699B052FB}" type="presParOf" srcId="{B89018AA-C8C4-4727-A7AF-589BDA4C4651}" destId="{2604B85A-D88C-4436-929D-03B180A3EA40}" srcOrd="1" destOrd="0" presId="urn:microsoft.com/office/officeart/2018/2/layout/IconLabelList"/>
    <dgm:cxn modelId="{A63B29CB-DF04-4248-A490-EBEAEA6463F4}" type="presParOf" srcId="{B89018AA-C8C4-4727-A7AF-589BDA4C4651}" destId="{4DCF1A77-9283-4029-BA0E-7E5CE9D04912}" srcOrd="2" destOrd="0" presId="urn:microsoft.com/office/officeart/2018/2/layout/IconLabelList"/>
    <dgm:cxn modelId="{A5D074AE-C4D2-467A-8379-06C6332BA990}" type="presParOf" srcId="{F2990FE3-D2DE-4690-BE7F-8F4F176D7403}" destId="{21DF9446-3292-43A3-A583-271A9681E045}" srcOrd="1" destOrd="0" presId="urn:microsoft.com/office/officeart/2018/2/layout/IconLabelList"/>
    <dgm:cxn modelId="{C3985E13-7D34-4B31-A4B5-30C5520B76F9}" type="presParOf" srcId="{F2990FE3-D2DE-4690-BE7F-8F4F176D7403}" destId="{5BDB369E-F430-4B8C-98CF-0F21DF40E785}" srcOrd="2" destOrd="0" presId="urn:microsoft.com/office/officeart/2018/2/layout/IconLabelList"/>
    <dgm:cxn modelId="{8736F8C8-E625-4CBE-8528-1A26546EF8FE}" type="presParOf" srcId="{5BDB369E-F430-4B8C-98CF-0F21DF40E785}" destId="{ADC193DC-067C-441F-8762-6650427EED59}" srcOrd="0" destOrd="0" presId="urn:microsoft.com/office/officeart/2018/2/layout/IconLabelList"/>
    <dgm:cxn modelId="{E7BF2E76-14F5-47F5-B89E-70B26C028D01}" type="presParOf" srcId="{5BDB369E-F430-4B8C-98CF-0F21DF40E785}" destId="{B8A5047A-F000-4369-98DE-2C52464A6CE9}" srcOrd="1" destOrd="0" presId="urn:microsoft.com/office/officeart/2018/2/layout/IconLabelList"/>
    <dgm:cxn modelId="{7006DE04-C674-47D1-8160-7C7B300D772B}" type="presParOf" srcId="{5BDB369E-F430-4B8C-98CF-0F21DF40E785}" destId="{FF5C023F-4B6A-4125-A85C-A536FCCC84EB}" srcOrd="2" destOrd="0" presId="urn:microsoft.com/office/officeart/2018/2/layout/IconLabelList"/>
    <dgm:cxn modelId="{5D3E92FF-D569-45E2-B72B-4B32D13BB761}" type="presParOf" srcId="{F2990FE3-D2DE-4690-BE7F-8F4F176D7403}" destId="{3ED12A63-C1B7-4E59-896B-803E8C0F8DBD}" srcOrd="3" destOrd="0" presId="urn:microsoft.com/office/officeart/2018/2/layout/IconLabelList"/>
    <dgm:cxn modelId="{8F82D8DE-83B8-462B-88E3-340B30B37FB8}" type="presParOf" srcId="{F2990FE3-D2DE-4690-BE7F-8F4F176D7403}" destId="{BDB7AFB6-D802-488B-B369-30455AC426C8}" srcOrd="4" destOrd="0" presId="urn:microsoft.com/office/officeart/2018/2/layout/IconLabelList"/>
    <dgm:cxn modelId="{C809730B-3811-4361-B154-2CEC5428D419}" type="presParOf" srcId="{BDB7AFB6-D802-488B-B369-30455AC426C8}" destId="{5BF4F658-3E84-491C-89D3-57845D7F2B20}" srcOrd="0" destOrd="0" presId="urn:microsoft.com/office/officeart/2018/2/layout/IconLabelList"/>
    <dgm:cxn modelId="{F3641A99-2168-474E-8619-21774DB745E5}" type="presParOf" srcId="{BDB7AFB6-D802-488B-B369-30455AC426C8}" destId="{1C83E32E-F4D4-4411-B8AF-8C6DD4D79D5E}" srcOrd="1" destOrd="0" presId="urn:microsoft.com/office/officeart/2018/2/layout/IconLabelList"/>
    <dgm:cxn modelId="{C401C5E7-CA57-4193-9AED-DC1951C04C74}" type="presParOf" srcId="{BDB7AFB6-D802-488B-B369-30455AC426C8}" destId="{24D795C3-F35C-4A60-9F40-D4A5A27F8A90}" srcOrd="2" destOrd="0" presId="urn:microsoft.com/office/officeart/2018/2/layout/IconLabelList"/>
    <dgm:cxn modelId="{7A1F4D4A-BDC0-44D6-9488-AF06F7736141}" type="presParOf" srcId="{F2990FE3-D2DE-4690-BE7F-8F4F176D7403}" destId="{742E61FA-85E3-493F-AB92-0E445DE0DAC7}" srcOrd="5" destOrd="0" presId="urn:microsoft.com/office/officeart/2018/2/layout/IconLabelList"/>
    <dgm:cxn modelId="{825EDAAF-6DA9-4352-BB39-17F295346CBA}" type="presParOf" srcId="{F2990FE3-D2DE-4690-BE7F-8F4F176D7403}" destId="{54B94444-F3BE-4C3F-B8A2-0F437473AFEB}" srcOrd="6" destOrd="0" presId="urn:microsoft.com/office/officeart/2018/2/layout/IconLabelList"/>
    <dgm:cxn modelId="{10B0FF6F-BA59-4278-8A7A-8E719D155DCB}" type="presParOf" srcId="{54B94444-F3BE-4C3F-B8A2-0F437473AFEB}" destId="{93ED8E77-9F81-428E-B529-5891FE4AFF67}" srcOrd="0" destOrd="0" presId="urn:microsoft.com/office/officeart/2018/2/layout/IconLabelList"/>
    <dgm:cxn modelId="{E69D585A-B300-4D28-842C-711AB1DC7E82}" type="presParOf" srcId="{54B94444-F3BE-4C3F-B8A2-0F437473AFEB}" destId="{155FBDF1-E4D3-423E-8362-984361A42D50}" srcOrd="1" destOrd="0" presId="urn:microsoft.com/office/officeart/2018/2/layout/IconLabelList"/>
    <dgm:cxn modelId="{9824E3E0-E1D6-4E53-9C6A-CC89E974F594}" type="presParOf" srcId="{54B94444-F3BE-4C3F-B8A2-0F437473AFEB}" destId="{5EDDD39C-BE41-42FD-A37C-7B24CA807E3D}" srcOrd="2" destOrd="0" presId="urn:microsoft.com/office/officeart/2018/2/layout/IconLabelList"/>
    <dgm:cxn modelId="{611009B4-91D8-4F8E-A2B1-34C687D3EDFA}" type="presParOf" srcId="{F2990FE3-D2DE-4690-BE7F-8F4F176D7403}" destId="{2CDB61F6-FC50-4A0C-BC33-FFB0ACF1B295}" srcOrd="7" destOrd="0" presId="urn:microsoft.com/office/officeart/2018/2/layout/IconLabelList"/>
    <dgm:cxn modelId="{BE0BCB2D-2E78-4D1C-9172-67F0FA9DAE20}" type="presParOf" srcId="{F2990FE3-D2DE-4690-BE7F-8F4F176D7403}" destId="{6D213F85-83BC-472C-A9A2-0DD6047F766F}" srcOrd="8" destOrd="0" presId="urn:microsoft.com/office/officeart/2018/2/layout/IconLabelList"/>
    <dgm:cxn modelId="{61BD1613-E92F-4B22-B1D2-4FE36A807EA1}" type="presParOf" srcId="{6D213F85-83BC-472C-A9A2-0DD6047F766F}" destId="{A959624E-5084-4DA0-A81D-5B1216197394}" srcOrd="0" destOrd="0" presId="urn:microsoft.com/office/officeart/2018/2/layout/IconLabelList"/>
    <dgm:cxn modelId="{B92BE233-316A-4E05-BD55-B22EE98B33E7}" type="presParOf" srcId="{6D213F85-83BC-472C-A9A2-0DD6047F766F}" destId="{1DE36DBF-1255-4C5C-B53D-26F145F334E4}" srcOrd="1" destOrd="0" presId="urn:microsoft.com/office/officeart/2018/2/layout/IconLabelList"/>
    <dgm:cxn modelId="{F2E45B48-4DA3-4714-992D-6A1744D9B055}" type="presParOf" srcId="{6D213F85-83BC-472C-A9A2-0DD6047F766F}" destId="{C388104D-7355-4DF6-90D6-D954E5326D7B}" srcOrd="2" destOrd="0" presId="urn:microsoft.com/office/officeart/2018/2/layout/IconLabelList"/>
    <dgm:cxn modelId="{5EC95E5B-1D49-4EF3-B61F-389FCC9C6672}" type="presParOf" srcId="{F2990FE3-D2DE-4690-BE7F-8F4F176D7403}" destId="{D3A02C98-D7EE-4ABD-B5ED-503B7B871554}" srcOrd="9" destOrd="0" presId="urn:microsoft.com/office/officeart/2018/2/layout/IconLabelList"/>
    <dgm:cxn modelId="{4E5CBCD8-E7B4-4808-AD94-8AE0A0EA5515}" type="presParOf" srcId="{F2990FE3-D2DE-4690-BE7F-8F4F176D7403}" destId="{7567669F-C724-44DD-953C-9D9976202926}" srcOrd="10" destOrd="0" presId="urn:microsoft.com/office/officeart/2018/2/layout/IconLabelList"/>
    <dgm:cxn modelId="{180F90BE-CE31-4F85-B445-1862FB9116F8}" type="presParOf" srcId="{7567669F-C724-44DD-953C-9D9976202926}" destId="{CE3658D0-8D56-4263-BD13-F01ACC494E81}" srcOrd="0" destOrd="0" presId="urn:microsoft.com/office/officeart/2018/2/layout/IconLabelList"/>
    <dgm:cxn modelId="{A2DB9A52-3C16-48C4-BBC4-76E18C579C1E}" type="presParOf" srcId="{7567669F-C724-44DD-953C-9D9976202926}" destId="{43754CE2-DC13-4809-97E5-E94F2BD64948}" srcOrd="1" destOrd="0" presId="urn:microsoft.com/office/officeart/2018/2/layout/IconLabelList"/>
    <dgm:cxn modelId="{6602EAF6-0491-4C63-96F7-829A16F2A63E}" type="presParOf" srcId="{7567669F-C724-44DD-953C-9D9976202926}" destId="{21C72587-EE3E-44C1-90C5-126842503AFE}" srcOrd="2" destOrd="0" presId="urn:microsoft.com/office/officeart/2018/2/layout/IconLabelList"/>
    <dgm:cxn modelId="{8FC289A1-AA3C-41A3-99A7-548263B0A24E}" type="presParOf" srcId="{F2990FE3-D2DE-4690-BE7F-8F4F176D7403}" destId="{4CC480CC-260A-491E-B658-9135BCF438CD}" srcOrd="11" destOrd="0" presId="urn:microsoft.com/office/officeart/2018/2/layout/IconLabelList"/>
    <dgm:cxn modelId="{DEFE2068-E4BC-455D-9AE8-CD9F8BD401CA}" type="presParOf" srcId="{F2990FE3-D2DE-4690-BE7F-8F4F176D7403}" destId="{5153AE80-3991-4A90-AF38-20561915DA1C}" srcOrd="12" destOrd="0" presId="urn:microsoft.com/office/officeart/2018/2/layout/IconLabelList"/>
    <dgm:cxn modelId="{9BEEA8FD-E0C8-4D4B-9212-6CFEFB073423}" type="presParOf" srcId="{5153AE80-3991-4A90-AF38-20561915DA1C}" destId="{94242CC8-1328-47CB-B78F-18E5ECD05314}" srcOrd="0" destOrd="0" presId="urn:microsoft.com/office/officeart/2018/2/layout/IconLabelList"/>
    <dgm:cxn modelId="{E1E2625D-3796-4692-8E7C-C694D662657F}" type="presParOf" srcId="{5153AE80-3991-4A90-AF38-20561915DA1C}" destId="{D4E18AAC-6E25-4DC4-97C5-4B8924212E8B}" srcOrd="1" destOrd="0" presId="urn:microsoft.com/office/officeart/2018/2/layout/IconLabelList"/>
    <dgm:cxn modelId="{628FF091-0A8D-40B4-A771-06466C10B4BF}" type="presParOf" srcId="{5153AE80-3991-4A90-AF38-20561915DA1C}" destId="{C2C33261-921B-451E-9D6C-BBD0D55E01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CCFE8-24A0-453F-B5CB-8637FEA27105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CB4E966-F002-4295-B5D8-1CD89D2A5AB2}">
      <dgm:prSet/>
      <dgm:spPr/>
      <dgm:t>
        <a:bodyPr/>
        <a:lstStyle/>
        <a:p>
          <a:pPr rtl="0"/>
          <a:r>
            <a:rPr lang="en-US" dirty="0">
              <a:latin typeface="Cambria"/>
              <a:ea typeface="Cambria"/>
            </a:rPr>
            <a:t>Quality objectives are quality-oriented </a:t>
          </a:r>
          <a:r>
            <a:rPr lang="en-US" dirty="0">
              <a:latin typeface="Calibri Light"/>
              <a:ea typeface="Calibri Light"/>
              <a:cs typeface="Calibri Light"/>
            </a:rPr>
            <a:t>goal</a:t>
          </a:r>
        </a:p>
        <a:p>
          <a:pPr rtl="0"/>
          <a:r>
            <a:rPr lang="en-US" dirty="0" err="1">
              <a:solidFill>
                <a:schemeClr val="accent2">
                  <a:lumMod val="76000"/>
                </a:schemeClr>
              </a:solidFill>
              <a:latin typeface="Calibri Light"/>
              <a:ea typeface="Calibri Light"/>
              <a:cs typeface="Calibri Light"/>
            </a:rPr>
            <a:t>गुणवत्ता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गुणवत्ता-उन्मुख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लक्ष्य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हैं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।</a:t>
          </a:r>
          <a:endParaRPr lang="en-IN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1AAB7763-D782-4204-BDB0-A2E914D3FCCC}" type="parTrans" cxnId="{BAE76F5B-9A0F-4263-A943-9CFA14F6C108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AD4EED-F75F-4926-A6FB-C69837CA5D6B}" type="sibTrans" cxnId="{BAE76F5B-9A0F-4263-A943-9CFA14F6C108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6C5AC9B-91E4-4456-A797-616C63E0414E}">
      <dgm:prSet/>
      <dgm:spPr/>
      <dgm:t>
        <a:bodyPr/>
        <a:lstStyle/>
        <a:p>
          <a:pPr rtl="0"/>
          <a:r>
            <a:rPr lang="en-US" dirty="0">
              <a:latin typeface="Cambria"/>
              <a:ea typeface="Cambria"/>
            </a:rPr>
            <a:t>A quality objective is something facility aim for or try to achieve</a:t>
          </a:r>
        </a:p>
        <a:p>
          <a:pPr rtl="0"/>
          <a:r>
            <a:rPr lang="en-US" dirty="0">
              <a:latin typeface="Cambria"/>
              <a:ea typeface="Cambria"/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वह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चीज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है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जिसका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लक्ष्य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या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प्राप्ति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प्रयास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किया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जाता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है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।</a:t>
          </a:r>
          <a:endParaRPr lang="en-IN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777DF251-E68C-4E67-A7E5-63DD9C21F893}" type="parTrans" cxnId="{23A87F6D-FDBC-4A33-831D-4497C3579B0C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73D59D-3047-4CB8-A4B3-5EDA1F90FB4E}" type="sibTrans" cxnId="{23A87F6D-FDBC-4A33-831D-4497C3579B0C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462738-B81D-4EF4-88EE-9383E4306D45}">
      <dgm:prSet/>
      <dgm:spPr/>
      <dgm:t>
        <a:bodyPr/>
        <a:lstStyle/>
        <a:p>
          <a:pPr rtl="0"/>
          <a:r>
            <a:rPr lang="en-US" b="1" dirty="0">
              <a:latin typeface="Cambria"/>
              <a:ea typeface="Cambria"/>
            </a:rPr>
            <a:t>Quality objectives</a:t>
          </a:r>
          <a:r>
            <a:rPr lang="en-US" dirty="0">
              <a:latin typeface="Cambria"/>
              <a:ea typeface="Cambria"/>
            </a:rPr>
            <a:t> are the main method used to focus the goal(s) from the </a:t>
          </a:r>
          <a:r>
            <a:rPr lang="en-US" b="1" dirty="0">
              <a:latin typeface="Cambria"/>
              <a:ea typeface="Cambria"/>
            </a:rPr>
            <a:t>Quality Policy</a:t>
          </a:r>
          <a:r>
            <a:rPr lang="en-US" dirty="0">
              <a:latin typeface="Cambria"/>
              <a:ea typeface="Cambria"/>
            </a:rPr>
            <a:t> into plans for improvement</a:t>
          </a:r>
        </a:p>
        <a:p>
          <a:pPr rtl="0"/>
          <a:r>
            <a:rPr lang="hi" sz="2100" dirty="0">
              <a:solidFill>
                <a:schemeClr val="accent2">
                  <a:lumMod val="76000"/>
                </a:schemeClr>
              </a:solidFill>
              <a:latin typeface="Consolas"/>
              <a:ea typeface="Cambria"/>
            </a:rPr>
            <a:t>गुणवत्ता उद्देश्य, गुणवत्ता नीति के लक्ष्य(लक्ष्यों) को सुधार की योजनाओं में केन्द्रित करने के लिए प्रयुक्त मुख्य विधि है।</a:t>
          </a:r>
          <a:endParaRPr lang="en-IN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07194C95-3FDC-4FF4-8BA6-1D0D3D37FC8D}" type="parTrans" cxnId="{A2A81B4B-0F84-4123-A560-B6BA1BBCF670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F0D4DD-E0EA-41A8-8725-7CB351E01907}" type="sibTrans" cxnId="{A2A81B4B-0F84-4123-A560-B6BA1BBCF670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D74BA9-77A3-46E8-B57B-BABA3E39738A}">
      <dgm:prSet/>
      <dgm:spPr/>
      <dgm:t>
        <a:bodyPr/>
        <a:lstStyle/>
        <a:p>
          <a:pPr rtl="0"/>
          <a:r>
            <a:rPr lang="en-US" dirty="0">
              <a:latin typeface="Cambria"/>
              <a:ea typeface="Cambria"/>
            </a:rPr>
            <a:t>Quality objectives shall be measurable and consistent with the quality policy &amp; quality problems </a:t>
          </a:r>
        </a:p>
        <a:p>
          <a:pPr rtl="0"/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मापनीय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होंगे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और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एवं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समस्याओं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अनुरूप</a:t>
          </a:r>
          <a:r>
            <a:rPr lang="en-US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dirty="0" err="1">
              <a:solidFill>
                <a:schemeClr val="accent2">
                  <a:lumMod val="76000"/>
                </a:schemeClr>
              </a:solidFill>
            </a:rPr>
            <a:t>होंगे</a:t>
          </a:r>
          <a:endParaRPr lang="en-IN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39DAE35C-BE5B-42D2-8625-F31D56D561A1}" type="parTrans" cxnId="{9089C965-0C94-4664-B37B-B0213D212CA0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C867C2-E92A-4CFC-ACC2-C7C1DA1014D3}" type="sibTrans" cxnId="{9089C965-0C94-4664-B37B-B0213D212CA0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4CF8ED-659E-44D1-825F-87AB8F7C4F6D}" type="pres">
      <dgm:prSet presAssocID="{9F6CCFE8-24A0-453F-B5CB-8637FEA27105}" presName="vert0" presStyleCnt="0">
        <dgm:presLayoutVars>
          <dgm:dir/>
          <dgm:animOne val="branch"/>
          <dgm:animLvl val="lvl"/>
        </dgm:presLayoutVars>
      </dgm:prSet>
      <dgm:spPr/>
    </dgm:pt>
    <dgm:pt modelId="{FAAD4791-E528-4B47-AAB1-0A3954EB5BF5}" type="pres">
      <dgm:prSet presAssocID="{DCB4E966-F002-4295-B5D8-1CD89D2A5AB2}" presName="thickLine" presStyleLbl="alignNode1" presStyleIdx="0" presStyleCnt="4"/>
      <dgm:spPr/>
    </dgm:pt>
    <dgm:pt modelId="{E11DB92F-E95B-418E-A29C-7B94223FC052}" type="pres">
      <dgm:prSet presAssocID="{DCB4E966-F002-4295-B5D8-1CD89D2A5AB2}" presName="horz1" presStyleCnt="0"/>
      <dgm:spPr/>
    </dgm:pt>
    <dgm:pt modelId="{B84BB2CC-8698-4291-8E44-352A67B679E9}" type="pres">
      <dgm:prSet presAssocID="{DCB4E966-F002-4295-B5D8-1CD89D2A5AB2}" presName="tx1" presStyleLbl="revTx" presStyleIdx="0" presStyleCnt="4"/>
      <dgm:spPr/>
    </dgm:pt>
    <dgm:pt modelId="{1B2318F0-E113-4871-A39C-1FBE63B3452E}" type="pres">
      <dgm:prSet presAssocID="{DCB4E966-F002-4295-B5D8-1CD89D2A5AB2}" presName="vert1" presStyleCnt="0"/>
      <dgm:spPr/>
    </dgm:pt>
    <dgm:pt modelId="{0A9FA213-0A7A-4FBB-A49E-4509BE71BAC5}" type="pres">
      <dgm:prSet presAssocID="{C6C5AC9B-91E4-4456-A797-616C63E0414E}" presName="thickLine" presStyleLbl="alignNode1" presStyleIdx="1" presStyleCnt="4"/>
      <dgm:spPr/>
    </dgm:pt>
    <dgm:pt modelId="{32E0A095-C0C3-4F21-A446-3C9E9FEEF781}" type="pres">
      <dgm:prSet presAssocID="{C6C5AC9B-91E4-4456-A797-616C63E0414E}" presName="horz1" presStyleCnt="0"/>
      <dgm:spPr/>
    </dgm:pt>
    <dgm:pt modelId="{D470B36A-4A1C-41E2-9685-48322FDA3A4E}" type="pres">
      <dgm:prSet presAssocID="{C6C5AC9B-91E4-4456-A797-616C63E0414E}" presName="tx1" presStyleLbl="revTx" presStyleIdx="1" presStyleCnt="4"/>
      <dgm:spPr/>
    </dgm:pt>
    <dgm:pt modelId="{7F9545D9-4E84-4620-A8BA-FDC106DF69E5}" type="pres">
      <dgm:prSet presAssocID="{C6C5AC9B-91E4-4456-A797-616C63E0414E}" presName="vert1" presStyleCnt="0"/>
      <dgm:spPr/>
    </dgm:pt>
    <dgm:pt modelId="{4103703E-E09D-447B-9D5F-2733B4F8EA1C}" type="pres">
      <dgm:prSet presAssocID="{5F462738-B81D-4EF4-88EE-9383E4306D45}" presName="thickLine" presStyleLbl="alignNode1" presStyleIdx="2" presStyleCnt="4"/>
      <dgm:spPr/>
    </dgm:pt>
    <dgm:pt modelId="{352C417E-7444-4FDF-AAC5-FDD98851F1ED}" type="pres">
      <dgm:prSet presAssocID="{5F462738-B81D-4EF4-88EE-9383E4306D45}" presName="horz1" presStyleCnt="0"/>
      <dgm:spPr/>
    </dgm:pt>
    <dgm:pt modelId="{9B450235-75D5-4CF4-B89D-88C9AB2F3B6F}" type="pres">
      <dgm:prSet presAssocID="{5F462738-B81D-4EF4-88EE-9383E4306D45}" presName="tx1" presStyleLbl="revTx" presStyleIdx="2" presStyleCnt="4"/>
      <dgm:spPr/>
    </dgm:pt>
    <dgm:pt modelId="{4DA45D06-4785-4C36-8C4E-730A375368AD}" type="pres">
      <dgm:prSet presAssocID="{5F462738-B81D-4EF4-88EE-9383E4306D45}" presName="vert1" presStyleCnt="0"/>
      <dgm:spPr/>
    </dgm:pt>
    <dgm:pt modelId="{DA49231B-E743-4A70-9A7C-33BDE8733E78}" type="pres">
      <dgm:prSet presAssocID="{EBD74BA9-77A3-46E8-B57B-BABA3E39738A}" presName="thickLine" presStyleLbl="alignNode1" presStyleIdx="3" presStyleCnt="4"/>
      <dgm:spPr/>
    </dgm:pt>
    <dgm:pt modelId="{675D9E7B-625A-4648-AC4E-6B10982ED6AB}" type="pres">
      <dgm:prSet presAssocID="{EBD74BA9-77A3-46E8-B57B-BABA3E39738A}" presName="horz1" presStyleCnt="0"/>
      <dgm:spPr/>
    </dgm:pt>
    <dgm:pt modelId="{66AF9F45-2171-4541-BEAC-31290A60949C}" type="pres">
      <dgm:prSet presAssocID="{EBD74BA9-77A3-46E8-B57B-BABA3E39738A}" presName="tx1" presStyleLbl="revTx" presStyleIdx="3" presStyleCnt="4"/>
      <dgm:spPr/>
    </dgm:pt>
    <dgm:pt modelId="{E8553AD7-A21E-47DE-A7B8-8A44EDD910BE}" type="pres">
      <dgm:prSet presAssocID="{EBD74BA9-77A3-46E8-B57B-BABA3E39738A}" presName="vert1" presStyleCnt="0"/>
      <dgm:spPr/>
    </dgm:pt>
  </dgm:ptLst>
  <dgm:cxnLst>
    <dgm:cxn modelId="{A52A9317-7817-4538-84D9-DB7D752015CD}" type="presOf" srcId="{5F462738-B81D-4EF4-88EE-9383E4306D45}" destId="{9B450235-75D5-4CF4-B89D-88C9AB2F3B6F}" srcOrd="0" destOrd="0" presId="urn:microsoft.com/office/officeart/2008/layout/LinedList"/>
    <dgm:cxn modelId="{EF81E233-1674-4343-89D5-3E204006595A}" type="presOf" srcId="{C6C5AC9B-91E4-4456-A797-616C63E0414E}" destId="{D470B36A-4A1C-41E2-9685-48322FDA3A4E}" srcOrd="0" destOrd="0" presId="urn:microsoft.com/office/officeart/2008/layout/LinedList"/>
    <dgm:cxn modelId="{BAE76F5B-9A0F-4263-A943-9CFA14F6C108}" srcId="{9F6CCFE8-24A0-453F-B5CB-8637FEA27105}" destId="{DCB4E966-F002-4295-B5D8-1CD89D2A5AB2}" srcOrd="0" destOrd="0" parTransId="{1AAB7763-D782-4204-BDB0-A2E914D3FCCC}" sibTransId="{BBAD4EED-F75F-4926-A6FB-C69837CA5D6B}"/>
    <dgm:cxn modelId="{9089C965-0C94-4664-B37B-B0213D212CA0}" srcId="{9F6CCFE8-24A0-453F-B5CB-8637FEA27105}" destId="{EBD74BA9-77A3-46E8-B57B-BABA3E39738A}" srcOrd="3" destOrd="0" parTransId="{39DAE35C-BE5B-42D2-8625-F31D56D561A1}" sibTransId="{44C867C2-E92A-4CFC-ACC2-C7C1DA1014D3}"/>
    <dgm:cxn modelId="{0C8C7169-4EDD-4B8F-98DF-A74E575D630F}" type="presOf" srcId="{DCB4E966-F002-4295-B5D8-1CD89D2A5AB2}" destId="{B84BB2CC-8698-4291-8E44-352A67B679E9}" srcOrd="0" destOrd="0" presId="urn:microsoft.com/office/officeart/2008/layout/LinedList"/>
    <dgm:cxn modelId="{A2A81B4B-0F84-4123-A560-B6BA1BBCF670}" srcId="{9F6CCFE8-24A0-453F-B5CB-8637FEA27105}" destId="{5F462738-B81D-4EF4-88EE-9383E4306D45}" srcOrd="2" destOrd="0" parTransId="{07194C95-3FDC-4FF4-8BA6-1D0D3D37FC8D}" sibTransId="{10F0D4DD-E0EA-41A8-8725-7CB351E01907}"/>
    <dgm:cxn modelId="{23A87F6D-FDBC-4A33-831D-4497C3579B0C}" srcId="{9F6CCFE8-24A0-453F-B5CB-8637FEA27105}" destId="{C6C5AC9B-91E4-4456-A797-616C63E0414E}" srcOrd="1" destOrd="0" parTransId="{777DF251-E68C-4E67-A7E5-63DD9C21F893}" sibTransId="{7573D59D-3047-4CB8-A4B3-5EDA1F90FB4E}"/>
    <dgm:cxn modelId="{63ABF4C8-BEBA-422F-8B71-DC1023A39E1A}" type="presOf" srcId="{EBD74BA9-77A3-46E8-B57B-BABA3E39738A}" destId="{66AF9F45-2171-4541-BEAC-31290A60949C}" srcOrd="0" destOrd="0" presId="urn:microsoft.com/office/officeart/2008/layout/LinedList"/>
    <dgm:cxn modelId="{50ADC0EB-01E4-4F80-8D96-36352DD88976}" type="presOf" srcId="{9F6CCFE8-24A0-453F-B5CB-8637FEA27105}" destId="{9A4CF8ED-659E-44D1-825F-87AB8F7C4F6D}" srcOrd="0" destOrd="0" presId="urn:microsoft.com/office/officeart/2008/layout/LinedList"/>
    <dgm:cxn modelId="{FE39D8F6-E096-45B4-BF2E-C1F972A2EB82}" type="presParOf" srcId="{9A4CF8ED-659E-44D1-825F-87AB8F7C4F6D}" destId="{FAAD4791-E528-4B47-AAB1-0A3954EB5BF5}" srcOrd="0" destOrd="0" presId="urn:microsoft.com/office/officeart/2008/layout/LinedList"/>
    <dgm:cxn modelId="{9C3A64F8-571A-4F94-A325-D7DDE53C13B0}" type="presParOf" srcId="{9A4CF8ED-659E-44D1-825F-87AB8F7C4F6D}" destId="{E11DB92F-E95B-418E-A29C-7B94223FC052}" srcOrd="1" destOrd="0" presId="urn:microsoft.com/office/officeart/2008/layout/LinedList"/>
    <dgm:cxn modelId="{4EDA3FAA-6C3E-43F1-B488-4A32A4D3C1F5}" type="presParOf" srcId="{E11DB92F-E95B-418E-A29C-7B94223FC052}" destId="{B84BB2CC-8698-4291-8E44-352A67B679E9}" srcOrd="0" destOrd="0" presId="urn:microsoft.com/office/officeart/2008/layout/LinedList"/>
    <dgm:cxn modelId="{26D29751-A267-4BF1-8DF6-DB8C00271814}" type="presParOf" srcId="{E11DB92F-E95B-418E-A29C-7B94223FC052}" destId="{1B2318F0-E113-4871-A39C-1FBE63B3452E}" srcOrd="1" destOrd="0" presId="urn:microsoft.com/office/officeart/2008/layout/LinedList"/>
    <dgm:cxn modelId="{7991FBC4-29AA-49C2-902B-9F51276739B1}" type="presParOf" srcId="{9A4CF8ED-659E-44D1-825F-87AB8F7C4F6D}" destId="{0A9FA213-0A7A-4FBB-A49E-4509BE71BAC5}" srcOrd="2" destOrd="0" presId="urn:microsoft.com/office/officeart/2008/layout/LinedList"/>
    <dgm:cxn modelId="{A512C428-016B-45D4-8A21-60AF1291B667}" type="presParOf" srcId="{9A4CF8ED-659E-44D1-825F-87AB8F7C4F6D}" destId="{32E0A095-C0C3-4F21-A446-3C9E9FEEF781}" srcOrd="3" destOrd="0" presId="urn:microsoft.com/office/officeart/2008/layout/LinedList"/>
    <dgm:cxn modelId="{FFBD19AB-068F-4942-B6CB-7E8A9B213581}" type="presParOf" srcId="{32E0A095-C0C3-4F21-A446-3C9E9FEEF781}" destId="{D470B36A-4A1C-41E2-9685-48322FDA3A4E}" srcOrd="0" destOrd="0" presId="urn:microsoft.com/office/officeart/2008/layout/LinedList"/>
    <dgm:cxn modelId="{33577DD5-A47A-43D4-AD8C-8666AA831E1B}" type="presParOf" srcId="{32E0A095-C0C3-4F21-A446-3C9E9FEEF781}" destId="{7F9545D9-4E84-4620-A8BA-FDC106DF69E5}" srcOrd="1" destOrd="0" presId="urn:microsoft.com/office/officeart/2008/layout/LinedList"/>
    <dgm:cxn modelId="{B5EFA4CE-7CFE-4F4C-894B-9D92221CE14D}" type="presParOf" srcId="{9A4CF8ED-659E-44D1-825F-87AB8F7C4F6D}" destId="{4103703E-E09D-447B-9D5F-2733B4F8EA1C}" srcOrd="4" destOrd="0" presId="urn:microsoft.com/office/officeart/2008/layout/LinedList"/>
    <dgm:cxn modelId="{EC68D7BC-0E5B-4FEC-AE0F-06C1AB495E07}" type="presParOf" srcId="{9A4CF8ED-659E-44D1-825F-87AB8F7C4F6D}" destId="{352C417E-7444-4FDF-AAC5-FDD98851F1ED}" srcOrd="5" destOrd="0" presId="urn:microsoft.com/office/officeart/2008/layout/LinedList"/>
    <dgm:cxn modelId="{4C0C993A-DD9A-4955-B19B-8274A362743F}" type="presParOf" srcId="{352C417E-7444-4FDF-AAC5-FDD98851F1ED}" destId="{9B450235-75D5-4CF4-B89D-88C9AB2F3B6F}" srcOrd="0" destOrd="0" presId="urn:microsoft.com/office/officeart/2008/layout/LinedList"/>
    <dgm:cxn modelId="{13EF9C01-4DEF-4552-8B20-55497DBEFEC3}" type="presParOf" srcId="{352C417E-7444-4FDF-AAC5-FDD98851F1ED}" destId="{4DA45D06-4785-4C36-8C4E-730A375368AD}" srcOrd="1" destOrd="0" presId="urn:microsoft.com/office/officeart/2008/layout/LinedList"/>
    <dgm:cxn modelId="{B8976168-63AE-48B4-BA38-450B46EA0A52}" type="presParOf" srcId="{9A4CF8ED-659E-44D1-825F-87AB8F7C4F6D}" destId="{DA49231B-E743-4A70-9A7C-33BDE8733E78}" srcOrd="6" destOrd="0" presId="urn:microsoft.com/office/officeart/2008/layout/LinedList"/>
    <dgm:cxn modelId="{23BEF3F7-D9F0-4F6A-947E-608D31E3F437}" type="presParOf" srcId="{9A4CF8ED-659E-44D1-825F-87AB8F7C4F6D}" destId="{675D9E7B-625A-4648-AC4E-6B10982ED6AB}" srcOrd="7" destOrd="0" presId="urn:microsoft.com/office/officeart/2008/layout/LinedList"/>
    <dgm:cxn modelId="{0337BB90-C45C-48AB-937E-96CC915D7CCF}" type="presParOf" srcId="{675D9E7B-625A-4648-AC4E-6B10982ED6AB}" destId="{66AF9F45-2171-4541-BEAC-31290A60949C}" srcOrd="0" destOrd="0" presId="urn:microsoft.com/office/officeart/2008/layout/LinedList"/>
    <dgm:cxn modelId="{161B101B-AFC7-4758-B9DA-6A5D4869C88A}" type="presParOf" srcId="{675D9E7B-625A-4648-AC4E-6B10982ED6AB}" destId="{E8553AD7-A21E-47DE-A7B8-8A44EDD910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27A1FC-981A-4260-BB7C-A46ADA2AD6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7E2DD6-B4D2-48AC-9BD6-2DFA196400CF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3400">
              <a:solidFill>
                <a:srgbClr val="FFFFFF"/>
              </a:solidFill>
              <a:latin typeface="Cambria"/>
              <a:ea typeface="Cambria"/>
              <a:cs typeface="+mn-cs"/>
            </a:rPr>
            <a:t>1. Specific </a:t>
          </a:r>
          <a:r>
            <a:rPr lang="en-US" sz="3400">
              <a:solidFill>
                <a:srgbClr val="FFFFFF"/>
              </a:solidFill>
              <a:latin typeface="Calibri"/>
              <a:ea typeface="+mn-ea"/>
              <a:cs typeface="+mn-cs"/>
            </a:rPr>
            <a:t>विशिष्ट</a:t>
          </a:r>
        </a:p>
      </dgm:t>
    </dgm:pt>
    <dgm:pt modelId="{DB049DAE-3A10-4D3A-8FA7-67C1CDA6B370}" type="parTrans" cxnId="{3E10127F-11CA-4ABA-A935-A4168F72951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BE75D7-BE5B-4B80-818B-7F7D20A8303A}" type="sibTrans" cxnId="{3E10127F-11CA-4ABA-A935-A4168F72951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F2C86C-7913-42B8-B7AF-5251D3C474C2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3400">
              <a:solidFill>
                <a:srgbClr val="FFFFFF"/>
              </a:solidFill>
              <a:latin typeface="Cambria"/>
              <a:ea typeface="Cambria"/>
              <a:cs typeface="+mn-cs"/>
            </a:rPr>
            <a:t>3.Achievable </a:t>
          </a:r>
          <a:r>
            <a:rPr lang="en-US" sz="3400">
              <a:solidFill>
                <a:srgbClr val="FFFFFF"/>
              </a:solidFill>
              <a:latin typeface="Calibri"/>
              <a:ea typeface="+mn-ea"/>
              <a:cs typeface="+mn-cs"/>
            </a:rPr>
            <a:t>प्राप्त</a:t>
          </a:r>
          <a:r>
            <a:rPr lang="en-US" sz="3400">
              <a:solidFill>
                <a:srgbClr val="FFFFFF"/>
              </a:solidFill>
              <a:latin typeface="Cambria"/>
              <a:ea typeface="Cambria"/>
              <a:cs typeface="+mn-cs"/>
            </a:rPr>
            <a:t> </a:t>
          </a:r>
        </a:p>
      </dgm:t>
    </dgm:pt>
    <dgm:pt modelId="{66D532AF-E730-41D8-9424-2534CD993953}" type="parTrans" cxnId="{FE092A8D-5182-4305-B67B-DC58ACF77E2E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102F7A-BB66-4DAD-A3D1-FB895801CC5C}" type="sibTrans" cxnId="{FE092A8D-5182-4305-B67B-DC58ACF77E2E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017CED-A4AA-43D9-A6E2-0C30D0A44B54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3400">
              <a:solidFill>
                <a:srgbClr val="FFFFFF"/>
              </a:solidFill>
              <a:latin typeface="Cambria"/>
              <a:ea typeface="Cambria"/>
              <a:cs typeface="+mn-cs"/>
            </a:rPr>
            <a:t>4.Realistic </a:t>
          </a:r>
          <a:r>
            <a:rPr lang="en-US" sz="3400">
              <a:solidFill>
                <a:srgbClr val="FFFFFF"/>
              </a:solidFill>
              <a:latin typeface="Calibri"/>
              <a:ea typeface="+mn-ea"/>
              <a:cs typeface="+mn-cs"/>
            </a:rPr>
            <a:t>वास्तववादी</a:t>
          </a:r>
        </a:p>
      </dgm:t>
    </dgm:pt>
    <dgm:pt modelId="{425B5CC8-45ED-4F3E-ADB0-982556ADC2AC}" type="parTrans" cxnId="{D0311643-927E-484E-83E4-A73B61E3666F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888688-8918-4795-9281-4CC60B577BFB}" type="sibTrans" cxnId="{D0311643-927E-484E-83E4-A73B61E3666F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4A3478-F48E-4DFE-B3B6-B7F134D0AB0C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3400">
              <a:solidFill>
                <a:srgbClr val="FFFFFF"/>
              </a:solidFill>
              <a:latin typeface="Cambria"/>
              <a:ea typeface="Cambria"/>
              <a:cs typeface="+mn-cs"/>
            </a:rPr>
            <a:t>5. Time-based </a:t>
          </a:r>
          <a:r>
            <a:rPr lang="en-US" sz="3400" err="1">
              <a:latin typeface="Calibri"/>
              <a:ea typeface="+mn-ea"/>
              <a:cs typeface="+mn-cs"/>
            </a:rPr>
            <a:t>समय</a:t>
          </a:r>
          <a:r>
            <a:rPr lang="en-US" sz="3400">
              <a:latin typeface="Calibri"/>
              <a:ea typeface="+mn-ea"/>
              <a:cs typeface="+mn-cs"/>
            </a:rPr>
            <a:t> आधारित</a:t>
          </a:r>
        </a:p>
      </dgm:t>
    </dgm:pt>
    <dgm:pt modelId="{72F1FA0F-0F09-4109-8AE6-E691ED7BB3B9}" type="parTrans" cxnId="{8D30641C-62F3-48AC-A5A8-96D43810D3C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145EC0-5CC3-4BE4-B778-E3F8F2465FD9}" type="sibTrans" cxnId="{8D30641C-62F3-48AC-A5A8-96D43810D3C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DC1A05-2500-45F2-8713-F9AEC70CEFD0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3400">
              <a:solidFill>
                <a:srgbClr val="FFFFFF"/>
              </a:solidFill>
              <a:latin typeface="Cambria"/>
              <a:ea typeface="Cambria"/>
              <a:cs typeface="+mn-cs"/>
            </a:rPr>
            <a:t>2.Measurable  </a:t>
          </a:r>
          <a:r>
            <a:rPr lang="en-US" sz="3400">
              <a:solidFill>
                <a:srgbClr val="FFFFFF"/>
              </a:solidFill>
              <a:latin typeface="Calibri"/>
              <a:ea typeface="+mn-ea"/>
              <a:cs typeface="+mn-cs"/>
            </a:rPr>
            <a:t>औसती</a:t>
          </a:r>
        </a:p>
      </dgm:t>
    </dgm:pt>
    <dgm:pt modelId="{9D307035-C73A-436A-8C3E-ED5A18BC7225}" type="parTrans" cxnId="{F72DF7E4-0234-49D8-8231-CD0AEE097121}">
      <dgm:prSet/>
      <dgm:spPr/>
    </dgm:pt>
    <dgm:pt modelId="{FE3A186A-C3F7-4050-B5FC-CD691A8E219E}" type="sibTrans" cxnId="{F72DF7E4-0234-49D8-8231-CD0AEE097121}">
      <dgm:prSet/>
      <dgm:spPr/>
    </dgm:pt>
    <dgm:pt modelId="{0BAD72E0-BBA7-4E61-A8D4-78CC2044AD75}" type="pres">
      <dgm:prSet presAssocID="{D127A1FC-981A-4260-BB7C-A46ADA2AD6C2}" presName="linear" presStyleCnt="0">
        <dgm:presLayoutVars>
          <dgm:animLvl val="lvl"/>
          <dgm:resizeHandles val="exact"/>
        </dgm:presLayoutVars>
      </dgm:prSet>
      <dgm:spPr/>
    </dgm:pt>
    <dgm:pt modelId="{9F7502D8-BBBD-4DA0-ABDC-DBDEA23CBF99}" type="pres">
      <dgm:prSet presAssocID="{BF7E2DD6-B4D2-48AC-9BD6-2DFA196400C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7096FC-003E-4675-8BA7-ACA92D79CCE4}" type="pres">
      <dgm:prSet presAssocID="{DABE75D7-BE5B-4B80-818B-7F7D20A8303A}" presName="spacer" presStyleCnt="0"/>
      <dgm:spPr/>
    </dgm:pt>
    <dgm:pt modelId="{86E81E86-846F-4DBF-BC3E-350D794A13A9}" type="pres">
      <dgm:prSet presAssocID="{66DC1A05-2500-45F2-8713-F9AEC70CEFD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A09A33-CFCD-416B-8EF2-36986CBF2501}" type="pres">
      <dgm:prSet presAssocID="{FE3A186A-C3F7-4050-B5FC-CD691A8E219E}" presName="spacer" presStyleCnt="0"/>
      <dgm:spPr/>
    </dgm:pt>
    <dgm:pt modelId="{5919FE7D-B838-4F52-8F44-9A9D8B450F8F}" type="pres">
      <dgm:prSet presAssocID="{29F2C86C-7913-42B8-B7AF-5251D3C474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E3EDE1-61CA-43C5-BE12-95AE61D5EA00}" type="pres">
      <dgm:prSet presAssocID="{BE102F7A-BB66-4DAD-A3D1-FB895801CC5C}" presName="spacer" presStyleCnt="0"/>
      <dgm:spPr/>
    </dgm:pt>
    <dgm:pt modelId="{7FD09C36-C5D6-4062-8996-C3EF251FF52C}" type="pres">
      <dgm:prSet presAssocID="{89017CED-A4AA-43D9-A6E2-0C30D0A44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9F7DCC-B027-4EFA-A0F2-A52C072BD603}" type="pres">
      <dgm:prSet presAssocID="{C7888688-8918-4795-9281-4CC60B577BFB}" presName="spacer" presStyleCnt="0"/>
      <dgm:spPr/>
    </dgm:pt>
    <dgm:pt modelId="{A0C8EEA4-4A9B-44B3-8DDB-889F65B4A695}" type="pres">
      <dgm:prSet presAssocID="{824A3478-F48E-4DFE-B3B6-B7F134D0AB0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30641C-62F3-48AC-A5A8-96D43810D3C4}" srcId="{D127A1FC-981A-4260-BB7C-A46ADA2AD6C2}" destId="{824A3478-F48E-4DFE-B3B6-B7F134D0AB0C}" srcOrd="4" destOrd="0" parTransId="{72F1FA0F-0F09-4109-8AE6-E691ED7BB3B9}" sibTransId="{18145EC0-5CC3-4BE4-B778-E3F8F2465FD9}"/>
    <dgm:cxn modelId="{D0311643-927E-484E-83E4-A73B61E3666F}" srcId="{D127A1FC-981A-4260-BB7C-A46ADA2AD6C2}" destId="{89017CED-A4AA-43D9-A6E2-0C30D0A44B54}" srcOrd="3" destOrd="0" parTransId="{425B5CC8-45ED-4F3E-ADB0-982556ADC2AC}" sibTransId="{C7888688-8918-4795-9281-4CC60B577BFB}"/>
    <dgm:cxn modelId="{2B635D67-E42F-4E64-9F0E-DA870A25284E}" type="presOf" srcId="{D127A1FC-981A-4260-BB7C-A46ADA2AD6C2}" destId="{0BAD72E0-BBA7-4E61-A8D4-78CC2044AD75}" srcOrd="0" destOrd="0" presId="urn:microsoft.com/office/officeart/2005/8/layout/vList2"/>
    <dgm:cxn modelId="{3E10127F-11CA-4ABA-A935-A4168F72951C}" srcId="{D127A1FC-981A-4260-BB7C-A46ADA2AD6C2}" destId="{BF7E2DD6-B4D2-48AC-9BD6-2DFA196400CF}" srcOrd="0" destOrd="0" parTransId="{DB049DAE-3A10-4D3A-8FA7-67C1CDA6B370}" sibTransId="{DABE75D7-BE5B-4B80-818B-7F7D20A8303A}"/>
    <dgm:cxn modelId="{7CB0B17F-59BE-4623-9DB4-6E9895A21817}" type="presOf" srcId="{BF7E2DD6-B4D2-48AC-9BD6-2DFA196400CF}" destId="{9F7502D8-BBBD-4DA0-ABDC-DBDEA23CBF99}" srcOrd="0" destOrd="0" presId="urn:microsoft.com/office/officeart/2005/8/layout/vList2"/>
    <dgm:cxn modelId="{FE092A8D-5182-4305-B67B-DC58ACF77E2E}" srcId="{D127A1FC-981A-4260-BB7C-A46ADA2AD6C2}" destId="{29F2C86C-7913-42B8-B7AF-5251D3C474C2}" srcOrd="2" destOrd="0" parTransId="{66D532AF-E730-41D8-9424-2534CD993953}" sibTransId="{BE102F7A-BB66-4DAD-A3D1-FB895801CC5C}"/>
    <dgm:cxn modelId="{D7F547A5-D8D3-469C-8A17-1E1BC2D35759}" type="presOf" srcId="{66DC1A05-2500-45F2-8713-F9AEC70CEFD0}" destId="{86E81E86-846F-4DBF-BC3E-350D794A13A9}" srcOrd="0" destOrd="0" presId="urn:microsoft.com/office/officeart/2005/8/layout/vList2"/>
    <dgm:cxn modelId="{7B6069D9-DFC8-4EAA-B785-2657EE5CB2D8}" type="presOf" srcId="{824A3478-F48E-4DFE-B3B6-B7F134D0AB0C}" destId="{A0C8EEA4-4A9B-44B3-8DDB-889F65B4A695}" srcOrd="0" destOrd="0" presId="urn:microsoft.com/office/officeart/2005/8/layout/vList2"/>
    <dgm:cxn modelId="{C28BCBE4-BD80-434B-B1B0-C3CBD010B54B}" type="presOf" srcId="{29F2C86C-7913-42B8-B7AF-5251D3C474C2}" destId="{5919FE7D-B838-4F52-8F44-9A9D8B450F8F}" srcOrd="0" destOrd="0" presId="urn:microsoft.com/office/officeart/2005/8/layout/vList2"/>
    <dgm:cxn modelId="{F72DF7E4-0234-49D8-8231-CD0AEE097121}" srcId="{D127A1FC-981A-4260-BB7C-A46ADA2AD6C2}" destId="{66DC1A05-2500-45F2-8713-F9AEC70CEFD0}" srcOrd="1" destOrd="0" parTransId="{9D307035-C73A-436A-8C3E-ED5A18BC7225}" sibTransId="{FE3A186A-C3F7-4050-B5FC-CD691A8E219E}"/>
    <dgm:cxn modelId="{D8C405ED-4DC7-4832-8EEF-A5A48A5E5773}" type="presOf" srcId="{89017CED-A4AA-43D9-A6E2-0C30D0A44B54}" destId="{7FD09C36-C5D6-4062-8996-C3EF251FF52C}" srcOrd="0" destOrd="0" presId="urn:microsoft.com/office/officeart/2005/8/layout/vList2"/>
    <dgm:cxn modelId="{D7679F41-9D82-4683-A2BC-5E90C13E053B}" type="presParOf" srcId="{0BAD72E0-BBA7-4E61-A8D4-78CC2044AD75}" destId="{9F7502D8-BBBD-4DA0-ABDC-DBDEA23CBF99}" srcOrd="0" destOrd="0" presId="urn:microsoft.com/office/officeart/2005/8/layout/vList2"/>
    <dgm:cxn modelId="{2390AC5C-1EBA-4656-A730-D13052105A8F}" type="presParOf" srcId="{0BAD72E0-BBA7-4E61-A8D4-78CC2044AD75}" destId="{197096FC-003E-4675-8BA7-ACA92D79CCE4}" srcOrd="1" destOrd="0" presId="urn:microsoft.com/office/officeart/2005/8/layout/vList2"/>
    <dgm:cxn modelId="{E36B25C2-25AC-42BF-ADC3-DED5D040B704}" type="presParOf" srcId="{0BAD72E0-BBA7-4E61-A8D4-78CC2044AD75}" destId="{86E81E86-846F-4DBF-BC3E-350D794A13A9}" srcOrd="2" destOrd="0" presId="urn:microsoft.com/office/officeart/2005/8/layout/vList2"/>
    <dgm:cxn modelId="{26E6DFF6-3AC5-4E78-ABD1-310D45D54815}" type="presParOf" srcId="{0BAD72E0-BBA7-4E61-A8D4-78CC2044AD75}" destId="{60A09A33-CFCD-416B-8EF2-36986CBF2501}" srcOrd="3" destOrd="0" presId="urn:microsoft.com/office/officeart/2005/8/layout/vList2"/>
    <dgm:cxn modelId="{735A3E87-F465-4DC8-9108-C0389ECA6A8C}" type="presParOf" srcId="{0BAD72E0-BBA7-4E61-A8D4-78CC2044AD75}" destId="{5919FE7D-B838-4F52-8F44-9A9D8B450F8F}" srcOrd="4" destOrd="0" presId="urn:microsoft.com/office/officeart/2005/8/layout/vList2"/>
    <dgm:cxn modelId="{233938D5-2A30-4607-876E-E73A3518BC53}" type="presParOf" srcId="{0BAD72E0-BBA7-4E61-A8D4-78CC2044AD75}" destId="{0CE3EDE1-61CA-43C5-BE12-95AE61D5EA00}" srcOrd="5" destOrd="0" presId="urn:microsoft.com/office/officeart/2005/8/layout/vList2"/>
    <dgm:cxn modelId="{049E2E07-4BCB-4400-B82C-C225B52CEF21}" type="presParOf" srcId="{0BAD72E0-BBA7-4E61-A8D4-78CC2044AD75}" destId="{7FD09C36-C5D6-4062-8996-C3EF251FF52C}" srcOrd="6" destOrd="0" presId="urn:microsoft.com/office/officeart/2005/8/layout/vList2"/>
    <dgm:cxn modelId="{B6CE130E-B730-4B68-B983-E39C17457176}" type="presParOf" srcId="{0BAD72E0-BBA7-4E61-A8D4-78CC2044AD75}" destId="{8D9F7DCC-B027-4EFA-A0F2-A52C072BD603}" srcOrd="7" destOrd="0" presId="urn:microsoft.com/office/officeart/2005/8/layout/vList2"/>
    <dgm:cxn modelId="{ECB2062D-0910-4F7E-B289-1F73A97BFD1E}" type="presParOf" srcId="{0BAD72E0-BBA7-4E61-A8D4-78CC2044AD75}" destId="{A0C8EEA4-4A9B-44B3-8DDB-889F65B4A6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6F1188-F590-4E9B-8554-D23AA8CA5428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8DE4608-1C14-421C-8740-97B0693A466B}">
      <dgm:prSet custT="1"/>
      <dgm:spPr/>
      <dgm:t>
        <a:bodyPr/>
        <a:lstStyle/>
        <a:p>
          <a:r>
            <a:rPr lang="en-US" sz="1800">
              <a:latin typeface="Cambria" panose="02040503050406030204" pitchFamily="18" charset="0"/>
              <a:ea typeface="Cambria" panose="02040503050406030204" pitchFamily="18" charset="0"/>
            </a:rPr>
            <a:t>To decrease the time taken during the registration to 15 minutes by 1</a:t>
          </a:r>
          <a:r>
            <a:rPr lang="en-US" sz="1800" baseline="30000">
              <a:latin typeface="Cambria" panose="02040503050406030204" pitchFamily="18" charset="0"/>
              <a:ea typeface="Cambria" panose="02040503050406030204" pitchFamily="18" charset="0"/>
            </a:rPr>
            <a:t>st</a:t>
          </a:r>
          <a:r>
            <a:rPr lang="en-US" sz="1800">
              <a:latin typeface="Cambria" panose="02040503050406030204" pitchFamily="18" charset="0"/>
              <a:ea typeface="Cambria" panose="02040503050406030204" pitchFamily="18" charset="0"/>
            </a:rPr>
            <a:t> December2025</a:t>
          </a:r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37BEB9F-FDD6-48E5-A0F2-77A5914583BF}" type="parTrans" cxnId="{948E772A-0EA4-4F10-B03C-6DDDBD51F799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E31867-FE21-4F8A-BA2A-B6AAD4289472}" type="sibTrans" cxnId="{948E772A-0EA4-4F10-B03C-6DDDBD51F799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3AC4C9-4FCE-488D-96E5-F5F483132965}">
      <dgm:prSet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To increase the PSS from 3.0 on Likert scale to 4.0 by 15</a:t>
          </a:r>
          <a:r>
            <a:rPr lang="en-US" sz="18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 December 2025.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275B55-FB11-4834-AC1F-3C30AC00DD9A}" type="parTrans" cxnId="{783F6D50-36A8-4E76-BC21-FC4C298294E0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A75018-9520-4E54-A4DF-2834BEAB8904}" type="sibTrans" cxnId="{783F6D50-36A8-4E76-BC21-FC4C298294E0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119D1C-A9AB-4970-B201-3D9AFBD200AF}">
      <dgm:prSet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To ensure 100% closure of patient grievances within 72 hours by December 2026.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24B0AC-5D96-4387-AC64-10934C09A2CB}" type="parTrans" cxnId="{4EC10936-E284-4D2E-A205-441405B151AE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F354C8-E461-4DE3-8597-9DE1B9C10A7D}" type="sibTrans" cxnId="{4EC10936-E284-4D2E-A205-441405B151AE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B6C37D-DCBA-4A7C-A8DA-8D6DA8929E40}">
      <dgm:prSet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To ensure 0% stock out of essential drug in OPD by February 2025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F6CFF5-E712-4904-A78A-F1449B0C6A00}" type="parTrans" cxnId="{B20E52EE-8005-4701-B268-32D98CD9ABA6}">
      <dgm:prSet/>
      <dgm:spPr/>
      <dgm:t>
        <a:bodyPr/>
        <a:lstStyle/>
        <a:p>
          <a:endParaRPr lang="en-IN"/>
        </a:p>
      </dgm:t>
    </dgm:pt>
    <dgm:pt modelId="{5E322189-05E5-4050-9D39-91B44A910A45}" type="sibTrans" cxnId="{B20E52EE-8005-4701-B268-32D98CD9ABA6}">
      <dgm:prSet/>
      <dgm:spPr/>
      <dgm:t>
        <a:bodyPr/>
        <a:lstStyle/>
        <a:p>
          <a:endParaRPr lang="en-IN"/>
        </a:p>
      </dgm:t>
    </dgm:pt>
    <dgm:pt modelId="{4EFDA2AA-B8EB-4CBC-8DD3-5D4B32367825}" type="pres">
      <dgm:prSet presAssocID="{266F1188-F590-4E9B-8554-D23AA8CA5428}" presName="Name0" presStyleCnt="0">
        <dgm:presLayoutVars>
          <dgm:dir/>
          <dgm:resizeHandles val="exact"/>
        </dgm:presLayoutVars>
      </dgm:prSet>
      <dgm:spPr/>
    </dgm:pt>
    <dgm:pt modelId="{FEC49BB0-D947-4766-9FB4-2F8CA2684B11}" type="pres">
      <dgm:prSet presAssocID="{266F1188-F590-4E9B-8554-D23AA8CA5428}" presName="arrow" presStyleLbl="bgShp" presStyleIdx="0" presStyleCnt="1"/>
      <dgm:spPr/>
    </dgm:pt>
    <dgm:pt modelId="{1BCBC11F-7D7C-420D-B787-84551129B19C}" type="pres">
      <dgm:prSet presAssocID="{266F1188-F590-4E9B-8554-D23AA8CA5428}" presName="points" presStyleCnt="0"/>
      <dgm:spPr/>
    </dgm:pt>
    <dgm:pt modelId="{AA5CB028-8386-4504-A52E-924570CE1FC1}" type="pres">
      <dgm:prSet presAssocID="{18DE4608-1C14-421C-8740-97B0693A466B}" presName="compositeA" presStyleCnt="0"/>
      <dgm:spPr/>
    </dgm:pt>
    <dgm:pt modelId="{169E3CFB-2C3B-48E5-9AD0-F9DA51BFABA1}" type="pres">
      <dgm:prSet presAssocID="{18DE4608-1C14-421C-8740-97B0693A466B}" presName="textA" presStyleLbl="revTx" presStyleIdx="0" presStyleCnt="4">
        <dgm:presLayoutVars>
          <dgm:bulletEnabled val="1"/>
        </dgm:presLayoutVars>
      </dgm:prSet>
      <dgm:spPr/>
    </dgm:pt>
    <dgm:pt modelId="{837CE107-84A7-4A6B-9D7E-92072A37D110}" type="pres">
      <dgm:prSet presAssocID="{18DE4608-1C14-421C-8740-97B0693A466B}" presName="circleA" presStyleLbl="node1" presStyleIdx="0" presStyleCnt="4"/>
      <dgm:spPr/>
    </dgm:pt>
    <dgm:pt modelId="{1EEC46DF-6454-4862-B0BE-5EF3A4C931EB}" type="pres">
      <dgm:prSet presAssocID="{18DE4608-1C14-421C-8740-97B0693A466B}" presName="spaceA" presStyleCnt="0"/>
      <dgm:spPr/>
    </dgm:pt>
    <dgm:pt modelId="{790BE137-00F9-4DFB-B049-8C83AA90E5A7}" type="pres">
      <dgm:prSet presAssocID="{86E31867-FE21-4F8A-BA2A-B6AAD4289472}" presName="space" presStyleCnt="0"/>
      <dgm:spPr/>
    </dgm:pt>
    <dgm:pt modelId="{B68B9A94-2EF0-43EA-8A83-B75276E5EAC1}" type="pres">
      <dgm:prSet presAssocID="{D63AC4C9-4FCE-488D-96E5-F5F483132965}" presName="compositeB" presStyleCnt="0"/>
      <dgm:spPr/>
    </dgm:pt>
    <dgm:pt modelId="{A6AF8107-E7EB-48B2-B5A8-8A764A4B25D8}" type="pres">
      <dgm:prSet presAssocID="{D63AC4C9-4FCE-488D-96E5-F5F483132965}" presName="textB" presStyleLbl="revTx" presStyleIdx="1" presStyleCnt="4">
        <dgm:presLayoutVars>
          <dgm:bulletEnabled val="1"/>
        </dgm:presLayoutVars>
      </dgm:prSet>
      <dgm:spPr/>
    </dgm:pt>
    <dgm:pt modelId="{C18B9943-A662-4DCA-BF41-CA4C8E92E64A}" type="pres">
      <dgm:prSet presAssocID="{D63AC4C9-4FCE-488D-96E5-F5F483132965}" presName="circleB" presStyleLbl="node1" presStyleIdx="1" presStyleCnt="4"/>
      <dgm:spPr/>
    </dgm:pt>
    <dgm:pt modelId="{5E24CA7D-8AFE-40D8-A2A5-40AA6322ACD6}" type="pres">
      <dgm:prSet presAssocID="{D63AC4C9-4FCE-488D-96E5-F5F483132965}" presName="spaceB" presStyleCnt="0"/>
      <dgm:spPr/>
    </dgm:pt>
    <dgm:pt modelId="{937B994A-96FE-45EC-AE97-8253660AF895}" type="pres">
      <dgm:prSet presAssocID="{ECA75018-9520-4E54-A4DF-2834BEAB8904}" presName="space" presStyleCnt="0"/>
      <dgm:spPr/>
    </dgm:pt>
    <dgm:pt modelId="{64299DD2-35EE-4B37-88B5-55A81D8C05F9}" type="pres">
      <dgm:prSet presAssocID="{3B119D1C-A9AB-4970-B201-3D9AFBD200AF}" presName="compositeA" presStyleCnt="0"/>
      <dgm:spPr/>
    </dgm:pt>
    <dgm:pt modelId="{73148A8B-CC8C-41FA-B00A-21BA6D79567A}" type="pres">
      <dgm:prSet presAssocID="{3B119D1C-A9AB-4970-B201-3D9AFBD200AF}" presName="textA" presStyleLbl="revTx" presStyleIdx="2" presStyleCnt="4">
        <dgm:presLayoutVars>
          <dgm:bulletEnabled val="1"/>
        </dgm:presLayoutVars>
      </dgm:prSet>
      <dgm:spPr/>
    </dgm:pt>
    <dgm:pt modelId="{F657E4F4-4848-4CE5-910D-A413D6996F82}" type="pres">
      <dgm:prSet presAssocID="{3B119D1C-A9AB-4970-B201-3D9AFBD200AF}" presName="circleA" presStyleLbl="node1" presStyleIdx="2" presStyleCnt="4"/>
      <dgm:spPr/>
    </dgm:pt>
    <dgm:pt modelId="{8711C65A-2525-4233-8D32-528585ACC64D}" type="pres">
      <dgm:prSet presAssocID="{3B119D1C-A9AB-4970-B201-3D9AFBD200AF}" presName="spaceA" presStyleCnt="0"/>
      <dgm:spPr/>
    </dgm:pt>
    <dgm:pt modelId="{0B6716BB-8123-4CFE-8880-D113C3D1FB67}" type="pres">
      <dgm:prSet presAssocID="{41F354C8-E461-4DE3-8597-9DE1B9C10A7D}" presName="space" presStyleCnt="0"/>
      <dgm:spPr/>
    </dgm:pt>
    <dgm:pt modelId="{3F76128D-A7C9-4F8B-B32C-96168A0440A3}" type="pres">
      <dgm:prSet presAssocID="{BBB6C37D-DCBA-4A7C-A8DA-8D6DA8929E40}" presName="compositeB" presStyleCnt="0"/>
      <dgm:spPr/>
    </dgm:pt>
    <dgm:pt modelId="{EEFABD5B-0077-438E-AD56-137FFFE15184}" type="pres">
      <dgm:prSet presAssocID="{BBB6C37D-DCBA-4A7C-A8DA-8D6DA8929E40}" presName="textB" presStyleLbl="revTx" presStyleIdx="3" presStyleCnt="4">
        <dgm:presLayoutVars>
          <dgm:bulletEnabled val="1"/>
        </dgm:presLayoutVars>
      </dgm:prSet>
      <dgm:spPr/>
    </dgm:pt>
    <dgm:pt modelId="{9F8B505C-FF58-441C-A7D3-4CA92A9F5C08}" type="pres">
      <dgm:prSet presAssocID="{BBB6C37D-DCBA-4A7C-A8DA-8D6DA8929E40}" presName="circleB" presStyleLbl="node1" presStyleIdx="3" presStyleCnt="4"/>
      <dgm:spPr/>
    </dgm:pt>
    <dgm:pt modelId="{1E0370DA-3CFC-4D41-89F6-288B489694ED}" type="pres">
      <dgm:prSet presAssocID="{BBB6C37D-DCBA-4A7C-A8DA-8D6DA8929E40}" presName="spaceB" presStyleCnt="0"/>
      <dgm:spPr/>
    </dgm:pt>
  </dgm:ptLst>
  <dgm:cxnLst>
    <dgm:cxn modelId="{8A3D7112-2EFD-4904-BA33-DC52618D3AE0}" type="presOf" srcId="{18DE4608-1C14-421C-8740-97B0693A466B}" destId="{169E3CFB-2C3B-48E5-9AD0-F9DA51BFABA1}" srcOrd="0" destOrd="0" presId="urn:microsoft.com/office/officeart/2005/8/layout/hProcess11"/>
    <dgm:cxn modelId="{948E772A-0EA4-4F10-B03C-6DDDBD51F799}" srcId="{266F1188-F590-4E9B-8554-D23AA8CA5428}" destId="{18DE4608-1C14-421C-8740-97B0693A466B}" srcOrd="0" destOrd="0" parTransId="{C37BEB9F-FDD6-48E5-A0F2-77A5914583BF}" sibTransId="{86E31867-FE21-4F8A-BA2A-B6AAD4289472}"/>
    <dgm:cxn modelId="{4EC10936-E284-4D2E-A205-441405B151AE}" srcId="{266F1188-F590-4E9B-8554-D23AA8CA5428}" destId="{3B119D1C-A9AB-4970-B201-3D9AFBD200AF}" srcOrd="2" destOrd="0" parTransId="{5624B0AC-5D96-4387-AC64-10934C09A2CB}" sibTransId="{41F354C8-E461-4DE3-8597-9DE1B9C10A7D}"/>
    <dgm:cxn modelId="{6B1FE73E-516C-478B-B7A9-07EC3F4A116E}" type="presOf" srcId="{3B119D1C-A9AB-4970-B201-3D9AFBD200AF}" destId="{73148A8B-CC8C-41FA-B00A-21BA6D79567A}" srcOrd="0" destOrd="0" presId="urn:microsoft.com/office/officeart/2005/8/layout/hProcess11"/>
    <dgm:cxn modelId="{611D2467-A572-4863-8DE6-4B10B791429B}" type="presOf" srcId="{D63AC4C9-4FCE-488D-96E5-F5F483132965}" destId="{A6AF8107-E7EB-48B2-B5A8-8A764A4B25D8}" srcOrd="0" destOrd="0" presId="urn:microsoft.com/office/officeart/2005/8/layout/hProcess11"/>
    <dgm:cxn modelId="{783F6D50-36A8-4E76-BC21-FC4C298294E0}" srcId="{266F1188-F590-4E9B-8554-D23AA8CA5428}" destId="{D63AC4C9-4FCE-488D-96E5-F5F483132965}" srcOrd="1" destOrd="0" parTransId="{F5275B55-FB11-4834-AC1F-3C30AC00DD9A}" sibTransId="{ECA75018-9520-4E54-A4DF-2834BEAB8904}"/>
    <dgm:cxn modelId="{F88B82CB-51C9-43A7-8EC0-DA953B1EADC6}" type="presOf" srcId="{BBB6C37D-DCBA-4A7C-A8DA-8D6DA8929E40}" destId="{EEFABD5B-0077-438E-AD56-137FFFE15184}" srcOrd="0" destOrd="0" presId="urn:microsoft.com/office/officeart/2005/8/layout/hProcess11"/>
    <dgm:cxn modelId="{B20E52EE-8005-4701-B268-32D98CD9ABA6}" srcId="{266F1188-F590-4E9B-8554-D23AA8CA5428}" destId="{BBB6C37D-DCBA-4A7C-A8DA-8D6DA8929E40}" srcOrd="3" destOrd="0" parTransId="{A8F6CFF5-E712-4904-A78A-F1449B0C6A00}" sibTransId="{5E322189-05E5-4050-9D39-91B44A910A45}"/>
    <dgm:cxn modelId="{FB286BF5-5F6A-4987-A78E-6C104A6E04EB}" type="presOf" srcId="{266F1188-F590-4E9B-8554-D23AA8CA5428}" destId="{4EFDA2AA-B8EB-4CBC-8DD3-5D4B32367825}" srcOrd="0" destOrd="0" presId="urn:microsoft.com/office/officeart/2005/8/layout/hProcess11"/>
    <dgm:cxn modelId="{2041CD42-9344-4D8D-B70F-2F43611723C2}" type="presParOf" srcId="{4EFDA2AA-B8EB-4CBC-8DD3-5D4B32367825}" destId="{FEC49BB0-D947-4766-9FB4-2F8CA2684B11}" srcOrd="0" destOrd="0" presId="urn:microsoft.com/office/officeart/2005/8/layout/hProcess11"/>
    <dgm:cxn modelId="{3C1F3105-E17C-4104-A1EC-575AF4D597A8}" type="presParOf" srcId="{4EFDA2AA-B8EB-4CBC-8DD3-5D4B32367825}" destId="{1BCBC11F-7D7C-420D-B787-84551129B19C}" srcOrd="1" destOrd="0" presId="urn:microsoft.com/office/officeart/2005/8/layout/hProcess11"/>
    <dgm:cxn modelId="{26E852CB-8D80-4ACF-8789-D3FA5C9FEEDF}" type="presParOf" srcId="{1BCBC11F-7D7C-420D-B787-84551129B19C}" destId="{AA5CB028-8386-4504-A52E-924570CE1FC1}" srcOrd="0" destOrd="0" presId="urn:microsoft.com/office/officeart/2005/8/layout/hProcess11"/>
    <dgm:cxn modelId="{761794E3-6919-48AB-8A54-A97814B31E2B}" type="presParOf" srcId="{AA5CB028-8386-4504-A52E-924570CE1FC1}" destId="{169E3CFB-2C3B-48E5-9AD0-F9DA51BFABA1}" srcOrd="0" destOrd="0" presId="urn:microsoft.com/office/officeart/2005/8/layout/hProcess11"/>
    <dgm:cxn modelId="{B904C4C6-E0FC-4E3D-887B-822AD2F81A46}" type="presParOf" srcId="{AA5CB028-8386-4504-A52E-924570CE1FC1}" destId="{837CE107-84A7-4A6B-9D7E-92072A37D110}" srcOrd="1" destOrd="0" presId="urn:microsoft.com/office/officeart/2005/8/layout/hProcess11"/>
    <dgm:cxn modelId="{14160A6A-0D6C-4422-A0B9-DC4641E48046}" type="presParOf" srcId="{AA5CB028-8386-4504-A52E-924570CE1FC1}" destId="{1EEC46DF-6454-4862-B0BE-5EF3A4C931EB}" srcOrd="2" destOrd="0" presId="urn:microsoft.com/office/officeart/2005/8/layout/hProcess11"/>
    <dgm:cxn modelId="{3918ADFA-4118-48C7-8D8F-2105C70F2633}" type="presParOf" srcId="{1BCBC11F-7D7C-420D-B787-84551129B19C}" destId="{790BE137-00F9-4DFB-B049-8C83AA90E5A7}" srcOrd="1" destOrd="0" presId="urn:microsoft.com/office/officeart/2005/8/layout/hProcess11"/>
    <dgm:cxn modelId="{3C1EAB7D-9E03-49DB-A1C9-51E24E6C80D5}" type="presParOf" srcId="{1BCBC11F-7D7C-420D-B787-84551129B19C}" destId="{B68B9A94-2EF0-43EA-8A83-B75276E5EAC1}" srcOrd="2" destOrd="0" presId="urn:microsoft.com/office/officeart/2005/8/layout/hProcess11"/>
    <dgm:cxn modelId="{A41522D2-CB45-434E-AE3A-C5E373135169}" type="presParOf" srcId="{B68B9A94-2EF0-43EA-8A83-B75276E5EAC1}" destId="{A6AF8107-E7EB-48B2-B5A8-8A764A4B25D8}" srcOrd="0" destOrd="0" presId="urn:microsoft.com/office/officeart/2005/8/layout/hProcess11"/>
    <dgm:cxn modelId="{3470E569-0E54-4A4C-AEE0-672A48FE479C}" type="presParOf" srcId="{B68B9A94-2EF0-43EA-8A83-B75276E5EAC1}" destId="{C18B9943-A662-4DCA-BF41-CA4C8E92E64A}" srcOrd="1" destOrd="0" presId="urn:microsoft.com/office/officeart/2005/8/layout/hProcess11"/>
    <dgm:cxn modelId="{9B18A70F-C7B0-48FE-88E1-6016229885A2}" type="presParOf" srcId="{B68B9A94-2EF0-43EA-8A83-B75276E5EAC1}" destId="{5E24CA7D-8AFE-40D8-A2A5-40AA6322ACD6}" srcOrd="2" destOrd="0" presId="urn:microsoft.com/office/officeart/2005/8/layout/hProcess11"/>
    <dgm:cxn modelId="{D1F9EDC8-BEAD-41A8-9E7E-B89D2C12757C}" type="presParOf" srcId="{1BCBC11F-7D7C-420D-B787-84551129B19C}" destId="{937B994A-96FE-45EC-AE97-8253660AF895}" srcOrd="3" destOrd="0" presId="urn:microsoft.com/office/officeart/2005/8/layout/hProcess11"/>
    <dgm:cxn modelId="{3868A19E-5431-4291-92FA-D748988450F4}" type="presParOf" srcId="{1BCBC11F-7D7C-420D-B787-84551129B19C}" destId="{64299DD2-35EE-4B37-88B5-55A81D8C05F9}" srcOrd="4" destOrd="0" presId="urn:microsoft.com/office/officeart/2005/8/layout/hProcess11"/>
    <dgm:cxn modelId="{EF987758-F366-4DE8-BCF5-918221E394F0}" type="presParOf" srcId="{64299DD2-35EE-4B37-88B5-55A81D8C05F9}" destId="{73148A8B-CC8C-41FA-B00A-21BA6D79567A}" srcOrd="0" destOrd="0" presId="urn:microsoft.com/office/officeart/2005/8/layout/hProcess11"/>
    <dgm:cxn modelId="{FCCCFFC6-A595-4CE4-9277-0E1919424CE5}" type="presParOf" srcId="{64299DD2-35EE-4B37-88B5-55A81D8C05F9}" destId="{F657E4F4-4848-4CE5-910D-A413D6996F82}" srcOrd="1" destOrd="0" presId="urn:microsoft.com/office/officeart/2005/8/layout/hProcess11"/>
    <dgm:cxn modelId="{D3B413DE-DAEE-40F0-A9DE-652340742CF3}" type="presParOf" srcId="{64299DD2-35EE-4B37-88B5-55A81D8C05F9}" destId="{8711C65A-2525-4233-8D32-528585ACC64D}" srcOrd="2" destOrd="0" presId="urn:microsoft.com/office/officeart/2005/8/layout/hProcess11"/>
    <dgm:cxn modelId="{9D4D3FDD-5686-46E4-910C-62FC8AFAC6A2}" type="presParOf" srcId="{1BCBC11F-7D7C-420D-B787-84551129B19C}" destId="{0B6716BB-8123-4CFE-8880-D113C3D1FB67}" srcOrd="5" destOrd="0" presId="urn:microsoft.com/office/officeart/2005/8/layout/hProcess11"/>
    <dgm:cxn modelId="{79C1C770-0A41-4A0C-837C-DF79F748D24D}" type="presParOf" srcId="{1BCBC11F-7D7C-420D-B787-84551129B19C}" destId="{3F76128D-A7C9-4F8B-B32C-96168A0440A3}" srcOrd="6" destOrd="0" presId="urn:microsoft.com/office/officeart/2005/8/layout/hProcess11"/>
    <dgm:cxn modelId="{9B20E5A6-0D37-43F4-B11F-7FD50838C512}" type="presParOf" srcId="{3F76128D-A7C9-4F8B-B32C-96168A0440A3}" destId="{EEFABD5B-0077-438E-AD56-137FFFE15184}" srcOrd="0" destOrd="0" presId="urn:microsoft.com/office/officeart/2005/8/layout/hProcess11"/>
    <dgm:cxn modelId="{676E806D-4CA5-464F-B94F-C3ECA1AA1F7A}" type="presParOf" srcId="{3F76128D-A7C9-4F8B-B32C-96168A0440A3}" destId="{9F8B505C-FF58-441C-A7D3-4CA92A9F5C08}" srcOrd="1" destOrd="0" presId="urn:microsoft.com/office/officeart/2005/8/layout/hProcess11"/>
    <dgm:cxn modelId="{BD4C5669-74E7-474D-A9B5-F6E5DCA17671}" type="presParOf" srcId="{3F76128D-A7C9-4F8B-B32C-96168A0440A3}" destId="{1E0370DA-3CFC-4D41-89F6-288B489694E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4D1E8F-5CF5-4D96-9695-1655330E5AA2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31E720-1EA3-429E-98E7-6FECFDA45EA8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Quality Policy and Quality Objective </a:t>
          </a:r>
        </a:p>
        <a:p>
          <a:pPr rtl="0">
            <a:lnSpc>
              <a:spcPct val="100000"/>
            </a:lnSpc>
            <a:defRPr cap="all"/>
          </a:pP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और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sz="14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 </a:t>
          </a:r>
        </a:p>
      </dgm:t>
    </dgm:pt>
    <dgm:pt modelId="{157F7334-319B-40DA-8425-F07FD919F803}" type="parTrans" cxnId="{38DAB9E7-D551-48C4-832D-DEB48ED4CB72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C2FF61-7470-41F3-8A97-B6DC089D05B8}" type="sibTrans" cxnId="{38DAB9E7-D551-48C4-832D-DEB48ED4CB72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2C52E78-A4E2-4E22-AC55-49480777CEC8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Quality Team Meeting </a:t>
          </a:r>
        </a:p>
        <a:p>
          <a:pPr rtl="0">
            <a:lnSpc>
              <a:spcPct val="100000"/>
            </a:lnSpc>
            <a:defRPr cap="all"/>
          </a:pP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टीम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बैठक</a:t>
          </a:r>
          <a:endParaRPr lang="en-US" sz="1400" dirty="0">
            <a:solidFill>
              <a:schemeClr val="accent2">
                <a:lumMod val="76000"/>
              </a:schemeClr>
            </a:solidFill>
          </a:endParaRPr>
        </a:p>
      </dgm:t>
    </dgm:pt>
    <dgm:pt modelId="{BF64FBF5-B10C-4CA6-93A9-360844C6508A}" type="parTrans" cxnId="{BF9B8BEB-C53A-493B-ABC2-2BBFB0F7DA0D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1FCD46-4EDF-4C77-8EE0-59A5A5E26901}" type="sibTrans" cxnId="{BF9B8BEB-C53A-493B-ABC2-2BBFB0F7DA0D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C9750F-7B78-4F9B-B488-056745F10477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Policy for Maintaining Record</a:t>
          </a:r>
        </a:p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रिकॉर्ड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बनाए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रखने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endParaRPr lang="en-US" sz="1400" dirty="0">
            <a:solidFill>
              <a:schemeClr val="accent2">
                <a:lumMod val="76000"/>
              </a:schemeClr>
            </a:solidFill>
          </a:endParaRPr>
        </a:p>
      </dgm:t>
    </dgm:pt>
    <dgm:pt modelId="{C9C47F81-6465-4B91-9E9B-21E3B129B29C}" type="parTrans" cxnId="{EBF9F8DA-B755-4C11-8DB9-ED1136F599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B0E7BF-E421-49BB-8E3E-06EA080085D0}" type="sibTrans" cxnId="{EBF9F8DA-B755-4C11-8DB9-ED1136F599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8E424CF-5554-4EDE-8D02-1A4EDDB853BF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     Referral Policy </a:t>
          </a:r>
        </a:p>
        <a:p>
          <a:pPr rtl="0">
            <a:lnSpc>
              <a:spcPct val="100000"/>
            </a:lnSpc>
            <a:defRPr cap="all"/>
          </a:pPr>
          <a:r>
            <a:rPr lang="en-US" sz="1400" dirty="0" err="1">
              <a:solidFill>
                <a:schemeClr val="accent2">
                  <a:lumMod val="75000"/>
                </a:schemeClr>
              </a:solidFill>
            </a:rPr>
            <a:t>रेफरल</a:t>
          </a:r>
          <a:r>
            <a:rPr lang="en-US" sz="14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5000"/>
                </a:schemeClr>
              </a:solidFill>
            </a:rPr>
            <a:t>नीति</a:t>
          </a:r>
          <a:endParaRPr lang="en-US" sz="1400" dirty="0">
            <a:solidFill>
              <a:schemeClr val="accent2">
                <a:lumMod val="75000"/>
              </a:schemeClr>
            </a:solidFill>
          </a:endParaRPr>
        </a:p>
      </dgm:t>
    </dgm:pt>
    <dgm:pt modelId="{1592B0CB-3408-49D4-9F3E-C467DEBBBFDA}" type="parTrans" cxnId="{C2CC2F35-3CDE-47A1-B8AC-727D1447F38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958D27-0255-4E1C-8624-E8B298988FC7}" type="sibTrans" cxnId="{C2CC2F35-3CDE-47A1-B8AC-727D1447F38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538CFB-3459-46E6-8EE0-4902CEC17A18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Last 3 months OUTCOME Indicators </a:t>
          </a:r>
        </a:p>
        <a:p>
          <a:pPr rtl="0">
            <a:lnSpc>
              <a:spcPct val="100000"/>
            </a:lnSpc>
            <a:defRPr cap="all"/>
          </a:pP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3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महीनों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परिणाम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संकेतक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</a:p>
      </dgm:t>
    </dgm:pt>
    <dgm:pt modelId="{E9DAB2CC-BBFA-4FFB-8656-7F3694F0FB2E}" type="parTrans" cxnId="{20B821AF-02DC-4725-843F-65848CC7A5E9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C95244-DA3E-4455-9FA3-7E74F4F76043}" type="sibTrans" cxnId="{20B821AF-02DC-4725-843F-65848CC7A5E9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AA820B-856C-4278-8310-7A1B3AEE7020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BMW Authorization Certificate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बीएमडब्ल्यू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प्राधिकरण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प्रमाणपत</a:t>
          </a:r>
          <a:r>
            <a:rPr lang="en-US" sz="1400" dirty="0" err="1"/>
            <a:t>्र</a:t>
          </a:r>
          <a:r>
            <a:rPr lang="en-US" sz="1400" dirty="0"/>
            <a:t> </a:t>
          </a:r>
        </a:p>
      </dgm:t>
    </dgm:pt>
    <dgm:pt modelId="{E1302720-5D9A-45FC-B4D8-1ECEB83C61B4}" type="parTrans" cxnId="{BD7E0FAA-33E2-4C5A-8632-C62BEAC9A27E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482A34-BFC4-4D85-938A-D834C5FCFC2F}" type="sibTrans" cxnId="{BD7E0FAA-33E2-4C5A-8632-C62BEAC9A27E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634A05-FE2B-4F82-8CD2-BC3CF9EB5E4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400" dirty="0">
              <a:latin typeface="Cambria"/>
              <a:ea typeface="Cambria"/>
            </a:rPr>
            <a:t>Fire Compliance </a:t>
          </a:r>
        </a:p>
        <a:p>
          <a:pPr rtl="0">
            <a:lnSpc>
              <a:spcPct val="100000"/>
            </a:lnSpc>
            <a:defRPr cap="all"/>
          </a:pP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अग्नि</a:t>
          </a:r>
          <a:r>
            <a:rPr lang="en-US" sz="14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dirty="0" err="1">
              <a:solidFill>
                <a:schemeClr val="accent2">
                  <a:lumMod val="76000"/>
                </a:schemeClr>
              </a:solidFill>
            </a:rPr>
            <a:t>अनुपालन</a:t>
          </a:r>
          <a:endParaRPr lang="en-US" sz="1400" dirty="0">
            <a:solidFill>
              <a:schemeClr val="accent2">
                <a:lumMod val="76000"/>
              </a:schemeClr>
            </a:solidFill>
          </a:endParaRPr>
        </a:p>
      </dgm:t>
    </dgm:pt>
    <dgm:pt modelId="{EE9EAE05-B1C0-41D4-9843-501B9B628845}" type="parTrans" cxnId="{0713B219-2E1D-4B7B-BCD0-0EE37D5C4CDD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4D8279-A9B0-4405-8C37-274EAE98F18D}" type="sibTrans" cxnId="{0713B219-2E1D-4B7B-BCD0-0EE37D5C4CDD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53ED29-7D5E-41CA-A2BB-DBA7AA11921C}" type="pres">
      <dgm:prSet presAssocID="{1A4D1E8F-5CF5-4D96-9695-1655330E5AA2}" presName="root" presStyleCnt="0">
        <dgm:presLayoutVars>
          <dgm:dir/>
          <dgm:resizeHandles val="exact"/>
        </dgm:presLayoutVars>
      </dgm:prSet>
      <dgm:spPr/>
    </dgm:pt>
    <dgm:pt modelId="{C5F53FFB-F474-4A3D-941B-EF10E138CE9C}" type="pres">
      <dgm:prSet presAssocID="{1A31E720-1EA3-429E-98E7-6FECFDA45EA8}" presName="compNode" presStyleCnt="0"/>
      <dgm:spPr/>
    </dgm:pt>
    <dgm:pt modelId="{80B16440-C658-4BD6-A8A7-C589CF6E657D}" type="pres">
      <dgm:prSet presAssocID="{1A31E720-1EA3-429E-98E7-6FECFDA45EA8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79D9C1A-10BA-4899-9758-83037A945BFE}" type="pres">
      <dgm:prSet presAssocID="{1A31E720-1EA3-429E-98E7-6FECFDA45EA8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641C6F4-E495-4638-AE72-526FB93D7B4A}" type="pres">
      <dgm:prSet presAssocID="{1A31E720-1EA3-429E-98E7-6FECFDA45EA8}" presName="spaceRect" presStyleCnt="0"/>
      <dgm:spPr/>
    </dgm:pt>
    <dgm:pt modelId="{052A64CD-8D6D-49E1-BD4B-A2FC3D387AFE}" type="pres">
      <dgm:prSet presAssocID="{1A31E720-1EA3-429E-98E7-6FECFDA45EA8}" presName="textRect" presStyleLbl="revTx" presStyleIdx="0" presStyleCnt="7">
        <dgm:presLayoutVars>
          <dgm:chMax val="1"/>
          <dgm:chPref val="1"/>
        </dgm:presLayoutVars>
      </dgm:prSet>
      <dgm:spPr/>
    </dgm:pt>
    <dgm:pt modelId="{03AE68D0-AD6D-4A6C-85B1-6B473D8FFDCB}" type="pres">
      <dgm:prSet presAssocID="{0FC2FF61-7470-41F3-8A97-B6DC089D05B8}" presName="sibTrans" presStyleCnt="0"/>
      <dgm:spPr/>
    </dgm:pt>
    <dgm:pt modelId="{4655E117-FBFF-4B57-8091-1E7AF5169B88}" type="pres">
      <dgm:prSet presAssocID="{92C52E78-A4E2-4E22-AC55-49480777CEC8}" presName="compNode" presStyleCnt="0"/>
      <dgm:spPr/>
    </dgm:pt>
    <dgm:pt modelId="{ED8E38BA-19CF-495F-886E-BBD9C4FA4E3D}" type="pres">
      <dgm:prSet presAssocID="{92C52E78-A4E2-4E22-AC55-49480777CEC8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0E96129-3FB8-4F44-B90A-70F47BE1A7F6}" type="pres">
      <dgm:prSet presAssocID="{92C52E78-A4E2-4E22-AC55-49480777CEC8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93504C5-68F9-4774-A6D4-BA9386452AC4}" type="pres">
      <dgm:prSet presAssocID="{92C52E78-A4E2-4E22-AC55-49480777CEC8}" presName="spaceRect" presStyleCnt="0"/>
      <dgm:spPr/>
    </dgm:pt>
    <dgm:pt modelId="{7FF954BF-880F-4851-A819-BABDF35F1FBE}" type="pres">
      <dgm:prSet presAssocID="{92C52E78-A4E2-4E22-AC55-49480777CEC8}" presName="textRect" presStyleLbl="revTx" presStyleIdx="1" presStyleCnt="7" custLinFactNeighborX="15009" custLinFactNeighborY="-12853">
        <dgm:presLayoutVars>
          <dgm:chMax val="1"/>
          <dgm:chPref val="1"/>
        </dgm:presLayoutVars>
      </dgm:prSet>
      <dgm:spPr/>
    </dgm:pt>
    <dgm:pt modelId="{A0FC1AC0-918D-4A96-AADB-74AC8619A55A}" type="pres">
      <dgm:prSet presAssocID="{BB1FCD46-4EDF-4C77-8EE0-59A5A5E26901}" presName="sibTrans" presStyleCnt="0"/>
      <dgm:spPr/>
    </dgm:pt>
    <dgm:pt modelId="{908952DD-C392-456C-8E05-DFF34C9F38F8}" type="pres">
      <dgm:prSet presAssocID="{35C9750F-7B78-4F9B-B488-056745F10477}" presName="compNode" presStyleCnt="0"/>
      <dgm:spPr/>
    </dgm:pt>
    <dgm:pt modelId="{6D0B8FB5-5104-4923-8615-7B96D441AC6B}" type="pres">
      <dgm:prSet presAssocID="{35C9750F-7B78-4F9B-B488-056745F10477}" presName="iconBgRect" presStyleLbl="bgShp" presStyleIdx="2" presStyleCnt="7" custLinFactNeighborX="38564" custLinFactNeighborY="2839"/>
      <dgm:spPr>
        <a:prstGeom prst="round2DiagRect">
          <a:avLst>
            <a:gd name="adj1" fmla="val 29727"/>
            <a:gd name="adj2" fmla="val 0"/>
          </a:avLst>
        </a:prstGeom>
      </dgm:spPr>
    </dgm:pt>
    <dgm:pt modelId="{F67ABC73-AA10-4FD7-A03A-5B089CB33B81}" type="pres">
      <dgm:prSet presAssocID="{35C9750F-7B78-4F9B-B488-056745F10477}" presName="iconRect" presStyleLbl="node1" presStyleIdx="2" presStyleCnt="7" custLinFactNeighborX="65974" custLinFactNeighborY="-329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2CFC1EE-0EAA-4EC0-8DF4-66906FAF5247}" type="pres">
      <dgm:prSet presAssocID="{35C9750F-7B78-4F9B-B488-056745F10477}" presName="spaceRect" presStyleCnt="0"/>
      <dgm:spPr/>
    </dgm:pt>
    <dgm:pt modelId="{CC2AA5CB-0687-4421-94E1-E3A60FADE67F}" type="pres">
      <dgm:prSet presAssocID="{35C9750F-7B78-4F9B-B488-056745F10477}" presName="textRect" presStyleLbl="revTx" presStyleIdx="2" presStyleCnt="7" custLinFactNeighborX="38349" custLinFactNeighborY="-7161">
        <dgm:presLayoutVars>
          <dgm:chMax val="1"/>
          <dgm:chPref val="1"/>
        </dgm:presLayoutVars>
      </dgm:prSet>
      <dgm:spPr/>
    </dgm:pt>
    <dgm:pt modelId="{6C395F6A-D0B7-4163-ACE3-B1942FBF76BF}" type="pres">
      <dgm:prSet presAssocID="{1FB0E7BF-E421-49BB-8E3E-06EA080085D0}" presName="sibTrans" presStyleCnt="0"/>
      <dgm:spPr/>
    </dgm:pt>
    <dgm:pt modelId="{658FE480-1B17-49AF-A1AE-D6E9D6B75F8E}" type="pres">
      <dgm:prSet presAssocID="{98E424CF-5554-4EDE-8D02-1A4EDDB853BF}" presName="compNode" presStyleCnt="0"/>
      <dgm:spPr/>
    </dgm:pt>
    <dgm:pt modelId="{FA6AE8CC-8FB1-4298-96DD-27A1899C299D}" type="pres">
      <dgm:prSet presAssocID="{98E424CF-5554-4EDE-8D02-1A4EDDB853BF}" presName="iconBgRect" presStyleLbl="bgShp" presStyleIdx="3" presStyleCnt="7" custLinFactNeighborX="83279" custLinFactNeighborY="6624"/>
      <dgm:spPr>
        <a:prstGeom prst="round2DiagRect">
          <a:avLst>
            <a:gd name="adj1" fmla="val 29727"/>
            <a:gd name="adj2" fmla="val 0"/>
          </a:avLst>
        </a:prstGeom>
      </dgm:spPr>
    </dgm:pt>
    <dgm:pt modelId="{18585C53-D8C9-4A4A-AA91-47909B263D26}" type="pres">
      <dgm:prSet presAssocID="{98E424CF-5554-4EDE-8D02-1A4EDDB853BF}" presName="iconRect" presStyleLbl="node1" presStyleIdx="3" presStyleCnt="7" custLinFactX="55039" custLinFactNeighborX="100000" custLinFactNeighborY="1154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364F737-D87A-4D08-BAC4-9FB3664CA939}" type="pres">
      <dgm:prSet presAssocID="{98E424CF-5554-4EDE-8D02-1A4EDDB853BF}" presName="spaceRect" presStyleCnt="0"/>
      <dgm:spPr/>
    </dgm:pt>
    <dgm:pt modelId="{DFADCFBA-F1F6-4AC9-9A96-D329BF7D9FEC}" type="pres">
      <dgm:prSet presAssocID="{98E424CF-5554-4EDE-8D02-1A4EDDB853BF}" presName="textRect" presStyleLbl="revTx" presStyleIdx="3" presStyleCnt="7" custLinFactNeighborX="63751" custLinFactNeighborY="3094">
        <dgm:presLayoutVars>
          <dgm:chMax val="1"/>
          <dgm:chPref val="1"/>
        </dgm:presLayoutVars>
      </dgm:prSet>
      <dgm:spPr/>
    </dgm:pt>
    <dgm:pt modelId="{1828A294-2D25-42E6-BA92-612136107A30}" type="pres">
      <dgm:prSet presAssocID="{F5958D27-0255-4E1C-8624-E8B298988FC7}" presName="sibTrans" presStyleCnt="0"/>
      <dgm:spPr/>
    </dgm:pt>
    <dgm:pt modelId="{89A59F7D-76A1-4A28-B4E9-6CC5B312841B}" type="pres">
      <dgm:prSet presAssocID="{15538CFB-3459-46E6-8EE0-4902CEC17A18}" presName="compNode" presStyleCnt="0"/>
      <dgm:spPr/>
    </dgm:pt>
    <dgm:pt modelId="{15ED1F70-81CD-4E75-99F9-8C9296E56834}" type="pres">
      <dgm:prSet presAssocID="{15538CFB-3459-46E6-8EE0-4902CEC17A18}" presName="iconBgRect" presStyleLbl="bgShp" presStyleIdx="4" presStyleCnt="7" custLinFactX="-200000" custLinFactY="100000" custLinFactNeighborX="-245533" custLinFactNeighborY="181467"/>
      <dgm:spPr>
        <a:prstGeom prst="round2DiagRect">
          <a:avLst>
            <a:gd name="adj1" fmla="val 29727"/>
            <a:gd name="adj2" fmla="val 0"/>
          </a:avLst>
        </a:prstGeom>
      </dgm:spPr>
    </dgm:pt>
    <dgm:pt modelId="{4C15553E-B8BA-4FCD-B1F5-27526821418A}" type="pres">
      <dgm:prSet presAssocID="{15538CFB-3459-46E6-8EE0-4902CEC17A18}" presName="iconRect" presStyleLbl="node1" presStyleIdx="4" presStyleCnt="7" custLinFactX="-382633" custLinFactY="200000" custLinFactNeighborX="-400000" custLinFactNeighborY="28200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503FC01-F89A-4D3C-A36B-91636FAA2305}" type="pres">
      <dgm:prSet presAssocID="{15538CFB-3459-46E6-8EE0-4902CEC17A18}" presName="spaceRect" presStyleCnt="0"/>
      <dgm:spPr/>
    </dgm:pt>
    <dgm:pt modelId="{DD12B2F8-5BC5-4A9C-B426-37054B493CF3}" type="pres">
      <dgm:prSet presAssocID="{15538CFB-3459-46E6-8EE0-4902CEC17A18}" presName="textRect" presStyleLbl="revTx" presStyleIdx="4" presStyleCnt="7" custLinFactX="-100000" custLinFactY="100000" custLinFactNeighborX="-157271" custLinFactNeighborY="131301">
        <dgm:presLayoutVars>
          <dgm:chMax val="1"/>
          <dgm:chPref val="1"/>
        </dgm:presLayoutVars>
      </dgm:prSet>
      <dgm:spPr/>
    </dgm:pt>
    <dgm:pt modelId="{716BB27D-4904-4FC2-A379-92BD5C2E7E60}" type="pres">
      <dgm:prSet presAssocID="{FFC95244-DA3E-4455-9FA3-7E74F4F76043}" presName="sibTrans" presStyleCnt="0"/>
      <dgm:spPr/>
    </dgm:pt>
    <dgm:pt modelId="{33CFA6D0-10B7-43C2-8A73-A70674D1219A}" type="pres">
      <dgm:prSet presAssocID="{7BAA820B-856C-4278-8310-7A1B3AEE7020}" presName="compNode" presStyleCnt="0"/>
      <dgm:spPr/>
    </dgm:pt>
    <dgm:pt modelId="{73D11D77-596B-4659-8A99-85E61431A533}" type="pres">
      <dgm:prSet presAssocID="{7BAA820B-856C-4278-8310-7A1B3AEE7020}" presName="iconBgRect" presStyleLbl="bgShp" presStyleIdx="5" presStyleCnt="7" custLinFactNeighborX="-41033" custLinFactNeighborY="8441"/>
      <dgm:spPr>
        <a:prstGeom prst="round2DiagRect">
          <a:avLst>
            <a:gd name="adj1" fmla="val 29727"/>
            <a:gd name="adj2" fmla="val 0"/>
          </a:avLst>
        </a:prstGeom>
      </dgm:spPr>
    </dgm:pt>
    <dgm:pt modelId="{B0059374-5038-497E-B3E7-368D82C58A4F}" type="pres">
      <dgm:prSet presAssocID="{7BAA820B-856C-4278-8310-7A1B3AEE7020}" presName="iconRect" presStyleLbl="node1" presStyleIdx="5" presStyleCnt="7" custLinFactNeighborX="-65310" custLinFactNeighborY="1610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DA5DA591-7C35-4F33-80F9-4E6687A892EC}" type="pres">
      <dgm:prSet presAssocID="{7BAA820B-856C-4278-8310-7A1B3AEE7020}" presName="spaceRect" presStyleCnt="0"/>
      <dgm:spPr/>
    </dgm:pt>
    <dgm:pt modelId="{2CE5B35E-1A05-479A-B034-B10F7867215B}" type="pres">
      <dgm:prSet presAssocID="{7BAA820B-856C-4278-8310-7A1B3AEE7020}" presName="textRect" presStyleLbl="revTx" presStyleIdx="5" presStyleCnt="7" custLinFactNeighborX="-6860" custLinFactNeighborY="-5828">
        <dgm:presLayoutVars>
          <dgm:chMax val="1"/>
          <dgm:chPref val="1"/>
        </dgm:presLayoutVars>
      </dgm:prSet>
      <dgm:spPr/>
    </dgm:pt>
    <dgm:pt modelId="{BDFD09C3-29F4-4D61-B43A-1EB68C24CEC0}" type="pres">
      <dgm:prSet presAssocID="{95482A34-BFC4-4D85-938A-D834C5FCFC2F}" presName="sibTrans" presStyleCnt="0"/>
      <dgm:spPr/>
    </dgm:pt>
    <dgm:pt modelId="{8D8ECF8D-EF33-4572-AD5A-9DD5CEB4900C}" type="pres">
      <dgm:prSet presAssocID="{D3634A05-FE2B-4F82-8CD2-BC3CF9EB5E4D}" presName="compNode" presStyleCnt="0"/>
      <dgm:spPr/>
    </dgm:pt>
    <dgm:pt modelId="{AD4217CF-CA27-4C10-87C2-BE6A446A6516}" type="pres">
      <dgm:prSet presAssocID="{D3634A05-FE2B-4F82-8CD2-BC3CF9EB5E4D}" presName="iconBgRect" presStyleLbl="bgShp" presStyleIdx="6" presStyleCnt="7" custLinFactX="64665" custLinFactNeighborX="100000"/>
      <dgm:spPr>
        <a:prstGeom prst="round2DiagRect">
          <a:avLst>
            <a:gd name="adj1" fmla="val 29727"/>
            <a:gd name="adj2" fmla="val 0"/>
          </a:avLst>
        </a:prstGeom>
      </dgm:spPr>
    </dgm:pt>
    <dgm:pt modelId="{D86C25B5-9018-4F07-AD66-E992D4E6F625}" type="pres">
      <dgm:prSet presAssocID="{D3634A05-FE2B-4F82-8CD2-BC3CF9EB5E4D}" presName="iconRect" presStyleLbl="node1" presStyleIdx="6" presStyleCnt="7" custLinFactX="100000" custLinFactNeighborX="198532" custLinFactNeighborY="-659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B16AA298-E7DF-4404-9976-272A497C9A48}" type="pres">
      <dgm:prSet presAssocID="{D3634A05-FE2B-4F82-8CD2-BC3CF9EB5E4D}" presName="spaceRect" presStyleCnt="0"/>
      <dgm:spPr/>
    </dgm:pt>
    <dgm:pt modelId="{7313E94D-9A67-4108-9DE4-A4B68E69C448}" type="pres">
      <dgm:prSet presAssocID="{D3634A05-FE2B-4F82-8CD2-BC3CF9EB5E4D}" presName="textRect" presStyleLbl="revTx" presStyleIdx="6" presStyleCnt="7" custLinFactX="10259" custLinFactNeighborX="100000" custLinFactNeighborY="-21294">
        <dgm:presLayoutVars>
          <dgm:chMax val="1"/>
          <dgm:chPref val="1"/>
        </dgm:presLayoutVars>
      </dgm:prSet>
      <dgm:spPr/>
    </dgm:pt>
  </dgm:ptLst>
  <dgm:cxnLst>
    <dgm:cxn modelId="{0713B219-2E1D-4B7B-BCD0-0EE37D5C4CDD}" srcId="{1A4D1E8F-5CF5-4D96-9695-1655330E5AA2}" destId="{D3634A05-FE2B-4F82-8CD2-BC3CF9EB5E4D}" srcOrd="6" destOrd="0" parTransId="{EE9EAE05-B1C0-41D4-9843-501B9B628845}" sibTransId="{724D8279-A9B0-4405-8C37-274EAE98F18D}"/>
    <dgm:cxn modelId="{C2CC2F35-3CDE-47A1-B8AC-727D1447F387}" srcId="{1A4D1E8F-5CF5-4D96-9695-1655330E5AA2}" destId="{98E424CF-5554-4EDE-8D02-1A4EDDB853BF}" srcOrd="3" destOrd="0" parTransId="{1592B0CB-3408-49D4-9F3E-C467DEBBBFDA}" sibTransId="{F5958D27-0255-4E1C-8624-E8B298988FC7}"/>
    <dgm:cxn modelId="{ACA6103A-0A99-48FE-980B-3A87FB87E823}" type="presOf" srcId="{15538CFB-3459-46E6-8EE0-4902CEC17A18}" destId="{DD12B2F8-5BC5-4A9C-B426-37054B493CF3}" srcOrd="0" destOrd="0" presId="urn:microsoft.com/office/officeart/2018/5/layout/IconLeafLabelList"/>
    <dgm:cxn modelId="{202DD46A-9828-44CE-9CB9-34A3042BF487}" type="presOf" srcId="{92C52E78-A4E2-4E22-AC55-49480777CEC8}" destId="{7FF954BF-880F-4851-A819-BABDF35F1FBE}" srcOrd="0" destOrd="0" presId="urn:microsoft.com/office/officeart/2018/5/layout/IconLeafLabelList"/>
    <dgm:cxn modelId="{814C1780-71F2-41CF-A4B9-191B5041AE03}" type="presOf" srcId="{1A4D1E8F-5CF5-4D96-9695-1655330E5AA2}" destId="{4553ED29-7D5E-41CA-A2BB-DBA7AA11921C}" srcOrd="0" destOrd="0" presId="urn:microsoft.com/office/officeart/2018/5/layout/IconLeafLabelList"/>
    <dgm:cxn modelId="{2B98379D-0997-4D6F-A241-5008F31D8F5C}" type="presOf" srcId="{7BAA820B-856C-4278-8310-7A1B3AEE7020}" destId="{2CE5B35E-1A05-479A-B034-B10F7867215B}" srcOrd="0" destOrd="0" presId="urn:microsoft.com/office/officeart/2018/5/layout/IconLeafLabelList"/>
    <dgm:cxn modelId="{96DDEB9F-14F8-4CE7-B23B-5C3673B585EA}" type="presOf" srcId="{98E424CF-5554-4EDE-8D02-1A4EDDB853BF}" destId="{DFADCFBA-F1F6-4AC9-9A96-D329BF7D9FEC}" srcOrd="0" destOrd="0" presId="urn:microsoft.com/office/officeart/2018/5/layout/IconLeafLabelList"/>
    <dgm:cxn modelId="{BD7E0FAA-33E2-4C5A-8632-C62BEAC9A27E}" srcId="{1A4D1E8F-5CF5-4D96-9695-1655330E5AA2}" destId="{7BAA820B-856C-4278-8310-7A1B3AEE7020}" srcOrd="5" destOrd="0" parTransId="{E1302720-5D9A-45FC-B4D8-1ECEB83C61B4}" sibTransId="{95482A34-BFC4-4D85-938A-D834C5FCFC2F}"/>
    <dgm:cxn modelId="{751DA5AB-8918-4127-A15D-B5A9BF7564D4}" type="presOf" srcId="{35C9750F-7B78-4F9B-B488-056745F10477}" destId="{CC2AA5CB-0687-4421-94E1-E3A60FADE67F}" srcOrd="0" destOrd="0" presId="urn:microsoft.com/office/officeart/2018/5/layout/IconLeafLabelList"/>
    <dgm:cxn modelId="{20B821AF-02DC-4725-843F-65848CC7A5E9}" srcId="{1A4D1E8F-5CF5-4D96-9695-1655330E5AA2}" destId="{15538CFB-3459-46E6-8EE0-4902CEC17A18}" srcOrd="4" destOrd="0" parTransId="{E9DAB2CC-BBFA-4FFB-8656-7F3694F0FB2E}" sibTransId="{FFC95244-DA3E-4455-9FA3-7E74F4F76043}"/>
    <dgm:cxn modelId="{E77AA1B6-8D42-432A-BEA6-E2A670D04F95}" type="presOf" srcId="{1A31E720-1EA3-429E-98E7-6FECFDA45EA8}" destId="{052A64CD-8D6D-49E1-BD4B-A2FC3D387AFE}" srcOrd="0" destOrd="0" presId="urn:microsoft.com/office/officeart/2018/5/layout/IconLeafLabelList"/>
    <dgm:cxn modelId="{EBF9F8DA-B755-4C11-8DB9-ED1136F5992F}" srcId="{1A4D1E8F-5CF5-4D96-9695-1655330E5AA2}" destId="{35C9750F-7B78-4F9B-B488-056745F10477}" srcOrd="2" destOrd="0" parTransId="{C9C47F81-6465-4B91-9E9B-21E3B129B29C}" sibTransId="{1FB0E7BF-E421-49BB-8E3E-06EA080085D0}"/>
    <dgm:cxn modelId="{38DAB9E7-D551-48C4-832D-DEB48ED4CB72}" srcId="{1A4D1E8F-5CF5-4D96-9695-1655330E5AA2}" destId="{1A31E720-1EA3-429E-98E7-6FECFDA45EA8}" srcOrd="0" destOrd="0" parTransId="{157F7334-319B-40DA-8425-F07FD919F803}" sibTransId="{0FC2FF61-7470-41F3-8A97-B6DC089D05B8}"/>
    <dgm:cxn modelId="{BF9B8BEB-C53A-493B-ABC2-2BBFB0F7DA0D}" srcId="{1A4D1E8F-5CF5-4D96-9695-1655330E5AA2}" destId="{92C52E78-A4E2-4E22-AC55-49480777CEC8}" srcOrd="1" destOrd="0" parTransId="{BF64FBF5-B10C-4CA6-93A9-360844C6508A}" sibTransId="{BB1FCD46-4EDF-4C77-8EE0-59A5A5E26901}"/>
    <dgm:cxn modelId="{A7793CFC-DFFB-407A-AB7D-84E7BB033D4E}" type="presOf" srcId="{D3634A05-FE2B-4F82-8CD2-BC3CF9EB5E4D}" destId="{7313E94D-9A67-4108-9DE4-A4B68E69C448}" srcOrd="0" destOrd="0" presId="urn:microsoft.com/office/officeart/2018/5/layout/IconLeafLabelList"/>
    <dgm:cxn modelId="{0A985D03-A60A-4D9D-8B45-DF77A291F595}" type="presParOf" srcId="{4553ED29-7D5E-41CA-A2BB-DBA7AA11921C}" destId="{C5F53FFB-F474-4A3D-941B-EF10E138CE9C}" srcOrd="0" destOrd="0" presId="urn:microsoft.com/office/officeart/2018/5/layout/IconLeafLabelList"/>
    <dgm:cxn modelId="{7757DCCF-F42D-4848-BCDC-E9B3ACB2CD2A}" type="presParOf" srcId="{C5F53FFB-F474-4A3D-941B-EF10E138CE9C}" destId="{80B16440-C658-4BD6-A8A7-C589CF6E657D}" srcOrd="0" destOrd="0" presId="urn:microsoft.com/office/officeart/2018/5/layout/IconLeafLabelList"/>
    <dgm:cxn modelId="{2A6A1500-23F4-43B2-A500-2F42A7AEF658}" type="presParOf" srcId="{C5F53FFB-F474-4A3D-941B-EF10E138CE9C}" destId="{C79D9C1A-10BA-4899-9758-83037A945BFE}" srcOrd="1" destOrd="0" presId="urn:microsoft.com/office/officeart/2018/5/layout/IconLeafLabelList"/>
    <dgm:cxn modelId="{B54A81E6-52FA-404F-93EE-B8C077E57341}" type="presParOf" srcId="{C5F53FFB-F474-4A3D-941B-EF10E138CE9C}" destId="{6641C6F4-E495-4638-AE72-526FB93D7B4A}" srcOrd="2" destOrd="0" presId="urn:microsoft.com/office/officeart/2018/5/layout/IconLeafLabelList"/>
    <dgm:cxn modelId="{A2EDEFDF-3DE1-4DB5-85D5-0E2B9CC138D2}" type="presParOf" srcId="{C5F53FFB-F474-4A3D-941B-EF10E138CE9C}" destId="{052A64CD-8D6D-49E1-BD4B-A2FC3D387AFE}" srcOrd="3" destOrd="0" presId="urn:microsoft.com/office/officeart/2018/5/layout/IconLeafLabelList"/>
    <dgm:cxn modelId="{27C797DA-434F-489A-B013-C9B223E35D18}" type="presParOf" srcId="{4553ED29-7D5E-41CA-A2BB-DBA7AA11921C}" destId="{03AE68D0-AD6D-4A6C-85B1-6B473D8FFDCB}" srcOrd="1" destOrd="0" presId="urn:microsoft.com/office/officeart/2018/5/layout/IconLeafLabelList"/>
    <dgm:cxn modelId="{2F1F4911-5920-4C83-A201-D947BC461880}" type="presParOf" srcId="{4553ED29-7D5E-41CA-A2BB-DBA7AA11921C}" destId="{4655E117-FBFF-4B57-8091-1E7AF5169B88}" srcOrd="2" destOrd="0" presId="urn:microsoft.com/office/officeart/2018/5/layout/IconLeafLabelList"/>
    <dgm:cxn modelId="{3A2101B8-D308-45F9-83A3-80CB13B5FCB3}" type="presParOf" srcId="{4655E117-FBFF-4B57-8091-1E7AF5169B88}" destId="{ED8E38BA-19CF-495F-886E-BBD9C4FA4E3D}" srcOrd="0" destOrd="0" presId="urn:microsoft.com/office/officeart/2018/5/layout/IconLeafLabelList"/>
    <dgm:cxn modelId="{8563477B-A64D-459C-83CD-81A7557CA60C}" type="presParOf" srcId="{4655E117-FBFF-4B57-8091-1E7AF5169B88}" destId="{E0E96129-3FB8-4F44-B90A-70F47BE1A7F6}" srcOrd="1" destOrd="0" presId="urn:microsoft.com/office/officeart/2018/5/layout/IconLeafLabelList"/>
    <dgm:cxn modelId="{38CC233E-8E44-4AA1-B183-CB3E08002C42}" type="presParOf" srcId="{4655E117-FBFF-4B57-8091-1E7AF5169B88}" destId="{593504C5-68F9-4774-A6D4-BA9386452AC4}" srcOrd="2" destOrd="0" presId="urn:microsoft.com/office/officeart/2018/5/layout/IconLeafLabelList"/>
    <dgm:cxn modelId="{E8493099-2F67-4EF6-B885-171532AD0091}" type="presParOf" srcId="{4655E117-FBFF-4B57-8091-1E7AF5169B88}" destId="{7FF954BF-880F-4851-A819-BABDF35F1FBE}" srcOrd="3" destOrd="0" presId="urn:microsoft.com/office/officeart/2018/5/layout/IconLeafLabelList"/>
    <dgm:cxn modelId="{B57E6F1A-9AA4-488B-A896-5A491AEF02E7}" type="presParOf" srcId="{4553ED29-7D5E-41CA-A2BB-DBA7AA11921C}" destId="{A0FC1AC0-918D-4A96-AADB-74AC8619A55A}" srcOrd="3" destOrd="0" presId="urn:microsoft.com/office/officeart/2018/5/layout/IconLeafLabelList"/>
    <dgm:cxn modelId="{E7C83044-9273-41C8-95E5-1B3F4062D84E}" type="presParOf" srcId="{4553ED29-7D5E-41CA-A2BB-DBA7AA11921C}" destId="{908952DD-C392-456C-8E05-DFF34C9F38F8}" srcOrd="4" destOrd="0" presId="urn:microsoft.com/office/officeart/2018/5/layout/IconLeafLabelList"/>
    <dgm:cxn modelId="{E27523E6-D80A-4594-B3AA-FF39E94E706D}" type="presParOf" srcId="{908952DD-C392-456C-8E05-DFF34C9F38F8}" destId="{6D0B8FB5-5104-4923-8615-7B96D441AC6B}" srcOrd="0" destOrd="0" presId="urn:microsoft.com/office/officeart/2018/5/layout/IconLeafLabelList"/>
    <dgm:cxn modelId="{B965EC04-E415-46CF-9B53-29E0408DD60F}" type="presParOf" srcId="{908952DD-C392-456C-8E05-DFF34C9F38F8}" destId="{F67ABC73-AA10-4FD7-A03A-5B089CB33B81}" srcOrd="1" destOrd="0" presId="urn:microsoft.com/office/officeart/2018/5/layout/IconLeafLabelList"/>
    <dgm:cxn modelId="{DBE9AC7B-30C1-48D4-8078-DC7E08359F43}" type="presParOf" srcId="{908952DD-C392-456C-8E05-DFF34C9F38F8}" destId="{42CFC1EE-0EAA-4EC0-8DF4-66906FAF5247}" srcOrd="2" destOrd="0" presId="urn:microsoft.com/office/officeart/2018/5/layout/IconLeafLabelList"/>
    <dgm:cxn modelId="{1666C5D0-D99A-4E1C-ACC3-8D305C737618}" type="presParOf" srcId="{908952DD-C392-456C-8E05-DFF34C9F38F8}" destId="{CC2AA5CB-0687-4421-94E1-E3A60FADE67F}" srcOrd="3" destOrd="0" presId="urn:microsoft.com/office/officeart/2018/5/layout/IconLeafLabelList"/>
    <dgm:cxn modelId="{B7CA9A89-C3EF-4BF7-B74E-FEC16891B1F5}" type="presParOf" srcId="{4553ED29-7D5E-41CA-A2BB-DBA7AA11921C}" destId="{6C395F6A-D0B7-4163-ACE3-B1942FBF76BF}" srcOrd="5" destOrd="0" presId="urn:microsoft.com/office/officeart/2018/5/layout/IconLeafLabelList"/>
    <dgm:cxn modelId="{A5E59761-B773-4B9F-86A3-EDD164ED8008}" type="presParOf" srcId="{4553ED29-7D5E-41CA-A2BB-DBA7AA11921C}" destId="{658FE480-1B17-49AF-A1AE-D6E9D6B75F8E}" srcOrd="6" destOrd="0" presId="urn:microsoft.com/office/officeart/2018/5/layout/IconLeafLabelList"/>
    <dgm:cxn modelId="{945C697D-90A3-4D81-A24B-D83F9B148076}" type="presParOf" srcId="{658FE480-1B17-49AF-A1AE-D6E9D6B75F8E}" destId="{FA6AE8CC-8FB1-4298-96DD-27A1899C299D}" srcOrd="0" destOrd="0" presId="urn:microsoft.com/office/officeart/2018/5/layout/IconLeafLabelList"/>
    <dgm:cxn modelId="{04199770-A300-47C3-BECB-11A422C730B3}" type="presParOf" srcId="{658FE480-1B17-49AF-A1AE-D6E9D6B75F8E}" destId="{18585C53-D8C9-4A4A-AA91-47909B263D26}" srcOrd="1" destOrd="0" presId="urn:microsoft.com/office/officeart/2018/5/layout/IconLeafLabelList"/>
    <dgm:cxn modelId="{F043E33F-4E2E-4397-A71E-F70AB6826184}" type="presParOf" srcId="{658FE480-1B17-49AF-A1AE-D6E9D6B75F8E}" destId="{3364F737-D87A-4D08-BAC4-9FB3664CA939}" srcOrd="2" destOrd="0" presId="urn:microsoft.com/office/officeart/2018/5/layout/IconLeafLabelList"/>
    <dgm:cxn modelId="{93437C0F-08AF-418A-A064-439A87D97DE1}" type="presParOf" srcId="{658FE480-1B17-49AF-A1AE-D6E9D6B75F8E}" destId="{DFADCFBA-F1F6-4AC9-9A96-D329BF7D9FEC}" srcOrd="3" destOrd="0" presId="urn:microsoft.com/office/officeart/2018/5/layout/IconLeafLabelList"/>
    <dgm:cxn modelId="{47AFADD5-0527-4ABD-BB95-37AFB30CC1FE}" type="presParOf" srcId="{4553ED29-7D5E-41CA-A2BB-DBA7AA11921C}" destId="{1828A294-2D25-42E6-BA92-612136107A30}" srcOrd="7" destOrd="0" presId="urn:microsoft.com/office/officeart/2018/5/layout/IconLeafLabelList"/>
    <dgm:cxn modelId="{F6FC5C8A-2C8F-4987-89B1-84C01892FB62}" type="presParOf" srcId="{4553ED29-7D5E-41CA-A2BB-DBA7AA11921C}" destId="{89A59F7D-76A1-4A28-B4E9-6CC5B312841B}" srcOrd="8" destOrd="0" presId="urn:microsoft.com/office/officeart/2018/5/layout/IconLeafLabelList"/>
    <dgm:cxn modelId="{4C6DFB70-05C3-4FC2-B643-3153C238BF62}" type="presParOf" srcId="{89A59F7D-76A1-4A28-B4E9-6CC5B312841B}" destId="{15ED1F70-81CD-4E75-99F9-8C9296E56834}" srcOrd="0" destOrd="0" presId="urn:microsoft.com/office/officeart/2018/5/layout/IconLeafLabelList"/>
    <dgm:cxn modelId="{04BF9AC5-BD37-4FA3-8A1A-BF3B1FA10552}" type="presParOf" srcId="{89A59F7D-76A1-4A28-B4E9-6CC5B312841B}" destId="{4C15553E-B8BA-4FCD-B1F5-27526821418A}" srcOrd="1" destOrd="0" presId="urn:microsoft.com/office/officeart/2018/5/layout/IconLeafLabelList"/>
    <dgm:cxn modelId="{9FE2C56C-1EAE-43AA-8B32-4791CCAA748A}" type="presParOf" srcId="{89A59F7D-76A1-4A28-B4E9-6CC5B312841B}" destId="{F503FC01-F89A-4D3C-A36B-91636FAA2305}" srcOrd="2" destOrd="0" presId="urn:microsoft.com/office/officeart/2018/5/layout/IconLeafLabelList"/>
    <dgm:cxn modelId="{2240C689-B891-40D9-A0B2-75BE6968574F}" type="presParOf" srcId="{89A59F7D-76A1-4A28-B4E9-6CC5B312841B}" destId="{DD12B2F8-5BC5-4A9C-B426-37054B493CF3}" srcOrd="3" destOrd="0" presId="urn:microsoft.com/office/officeart/2018/5/layout/IconLeafLabelList"/>
    <dgm:cxn modelId="{06385CC3-D275-4300-9896-110BD8DBA74E}" type="presParOf" srcId="{4553ED29-7D5E-41CA-A2BB-DBA7AA11921C}" destId="{716BB27D-4904-4FC2-A379-92BD5C2E7E60}" srcOrd="9" destOrd="0" presId="urn:microsoft.com/office/officeart/2018/5/layout/IconLeafLabelList"/>
    <dgm:cxn modelId="{7C71C8EE-A2F1-48FA-961D-31A8279D71AE}" type="presParOf" srcId="{4553ED29-7D5E-41CA-A2BB-DBA7AA11921C}" destId="{33CFA6D0-10B7-43C2-8A73-A70674D1219A}" srcOrd="10" destOrd="0" presId="urn:microsoft.com/office/officeart/2018/5/layout/IconLeafLabelList"/>
    <dgm:cxn modelId="{87F8A52E-287D-43EB-8C0F-526DADFBCDFC}" type="presParOf" srcId="{33CFA6D0-10B7-43C2-8A73-A70674D1219A}" destId="{73D11D77-596B-4659-8A99-85E61431A533}" srcOrd="0" destOrd="0" presId="urn:microsoft.com/office/officeart/2018/5/layout/IconLeafLabelList"/>
    <dgm:cxn modelId="{7804C4FD-FE5B-4531-AD92-A43BE2F730E4}" type="presParOf" srcId="{33CFA6D0-10B7-43C2-8A73-A70674D1219A}" destId="{B0059374-5038-497E-B3E7-368D82C58A4F}" srcOrd="1" destOrd="0" presId="urn:microsoft.com/office/officeart/2018/5/layout/IconLeafLabelList"/>
    <dgm:cxn modelId="{6C38DA06-531A-4776-9C8B-51D5DF372238}" type="presParOf" srcId="{33CFA6D0-10B7-43C2-8A73-A70674D1219A}" destId="{DA5DA591-7C35-4F33-80F9-4E6687A892EC}" srcOrd="2" destOrd="0" presId="urn:microsoft.com/office/officeart/2018/5/layout/IconLeafLabelList"/>
    <dgm:cxn modelId="{384F4407-34FE-447D-9060-846E70F8A041}" type="presParOf" srcId="{33CFA6D0-10B7-43C2-8A73-A70674D1219A}" destId="{2CE5B35E-1A05-479A-B034-B10F7867215B}" srcOrd="3" destOrd="0" presId="urn:microsoft.com/office/officeart/2018/5/layout/IconLeafLabelList"/>
    <dgm:cxn modelId="{18FC50AC-7A30-4DFE-AA38-B8AF62D464E7}" type="presParOf" srcId="{4553ED29-7D5E-41CA-A2BB-DBA7AA11921C}" destId="{BDFD09C3-29F4-4D61-B43A-1EB68C24CEC0}" srcOrd="11" destOrd="0" presId="urn:microsoft.com/office/officeart/2018/5/layout/IconLeafLabelList"/>
    <dgm:cxn modelId="{FDC4C7FA-AC19-43B8-B601-CDA26AA73BB3}" type="presParOf" srcId="{4553ED29-7D5E-41CA-A2BB-DBA7AA11921C}" destId="{8D8ECF8D-EF33-4572-AD5A-9DD5CEB4900C}" srcOrd="12" destOrd="0" presId="urn:microsoft.com/office/officeart/2018/5/layout/IconLeafLabelList"/>
    <dgm:cxn modelId="{3A8E5D74-DFE4-4386-A5AB-3DB7B6732075}" type="presParOf" srcId="{8D8ECF8D-EF33-4572-AD5A-9DD5CEB4900C}" destId="{AD4217CF-CA27-4C10-87C2-BE6A446A6516}" srcOrd="0" destOrd="0" presId="urn:microsoft.com/office/officeart/2018/5/layout/IconLeafLabelList"/>
    <dgm:cxn modelId="{B91F88C1-C671-440C-B95F-35CDA0D6E440}" type="presParOf" srcId="{8D8ECF8D-EF33-4572-AD5A-9DD5CEB4900C}" destId="{D86C25B5-9018-4F07-AD66-E992D4E6F625}" srcOrd="1" destOrd="0" presId="urn:microsoft.com/office/officeart/2018/5/layout/IconLeafLabelList"/>
    <dgm:cxn modelId="{659644FA-8B71-47C8-883C-BC0739F41060}" type="presParOf" srcId="{8D8ECF8D-EF33-4572-AD5A-9DD5CEB4900C}" destId="{B16AA298-E7DF-4404-9976-272A497C9A48}" srcOrd="2" destOrd="0" presId="urn:microsoft.com/office/officeart/2018/5/layout/IconLeafLabelList"/>
    <dgm:cxn modelId="{C5F88E32-38A4-49D0-9248-32AC6B15C111}" type="presParOf" srcId="{8D8ECF8D-EF33-4572-AD5A-9DD5CEB4900C}" destId="{7313E94D-9A67-4108-9DE4-A4B68E69C44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D1B5FD-6EAE-4406-BC41-4FD31B2975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6C5C1E-6EBA-4221-9842-8753DDC42DDB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Quality Policy/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endParaRPr lang="en-IN" sz="20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AE10FA07-0F7F-41CC-B3BB-67A074E8EB83}" type="parTrans" cxnId="{AAA55901-C073-487F-B061-AB4316D33DDF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6DB431-C401-4018-B4BB-0DB763479AB2}" type="sibTrans" cxnId="{AAA55901-C073-487F-B061-AB4316D33DDF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1D7298-D99E-4752-8765-3C7D410847D5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Last 3 Months Patient Satisfaction Score with CAPA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CAPA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साथ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3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महीनों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रोगी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संतुष्टि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स्कोर</a:t>
          </a:r>
          <a:endParaRPr lang="en-IN" sz="2000" dirty="0" err="1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7549C4-98D4-48B8-9C45-0522EAF10558}" type="parTrans" cxnId="{5FA87D82-70C5-427A-83E7-EA056555B69B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586DE7-652A-4973-8971-0FD98071E35D}" type="sibTrans" cxnId="{5FA87D82-70C5-427A-83E7-EA056555B69B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01136F-291D-4FD1-B08E-A4D708824DE1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Last 3 months data of Outcome Indicator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परिणाम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सूचक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3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महीनों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डेटा</a:t>
          </a:r>
          <a:endParaRPr lang="en-IN" sz="20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3C398D79-55CD-44C7-AB95-1FB763E92477}" type="parTrans" cxnId="{F3525DC8-81EA-46F3-825B-74C044466E7E}">
      <dgm:prSet/>
      <dgm:spPr/>
      <dgm:t>
        <a:bodyPr/>
        <a:lstStyle/>
        <a:p>
          <a:endParaRPr lang="en-IN" sz="2000"/>
        </a:p>
      </dgm:t>
    </dgm:pt>
    <dgm:pt modelId="{FE1DF583-D1D2-4BE3-9695-DF704C88A626}" type="sibTrans" cxnId="{F3525DC8-81EA-46F3-825B-74C044466E7E}">
      <dgm:prSet/>
      <dgm:spPr/>
      <dgm:t>
        <a:bodyPr/>
        <a:lstStyle/>
        <a:p>
          <a:endParaRPr lang="en-IN" sz="2000"/>
        </a:p>
      </dgm:t>
    </dgm:pt>
    <dgm:pt modelId="{2F2B4BC3-6538-4052-BD0E-1BDD49894A78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Biomedical Waste Management Authorization as per 2016 rule </a:t>
          </a:r>
          <a:r>
            <a:rPr lang="en-US" sz="2000" dirty="0"/>
            <a:t>2016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नियम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अनुसार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जैव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चिकित्सा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अपशिष्ट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प्रबंधन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प्राधिकरण</a:t>
          </a:r>
          <a:endParaRPr lang="en-IN" sz="20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26F84D12-483C-439E-86D6-11614593E0F1}" type="parTrans" cxnId="{DB9D8702-F20E-45C2-96AD-861166C648EC}">
      <dgm:prSet/>
      <dgm:spPr/>
      <dgm:t>
        <a:bodyPr/>
        <a:lstStyle/>
        <a:p>
          <a:endParaRPr lang="en-IN" sz="2000"/>
        </a:p>
      </dgm:t>
    </dgm:pt>
    <dgm:pt modelId="{359B8960-3C73-492D-BCDD-7CA8475E36F1}" type="sibTrans" cxnId="{DB9D8702-F20E-45C2-96AD-861166C648EC}">
      <dgm:prSet/>
      <dgm:spPr/>
      <dgm:t>
        <a:bodyPr/>
        <a:lstStyle/>
        <a:p>
          <a:endParaRPr lang="en-IN" sz="2000"/>
        </a:p>
      </dgm:t>
    </dgm:pt>
    <dgm:pt modelId="{F950FB21-D167-46CC-8514-FEBE2ADAF928}" type="pres">
      <dgm:prSet presAssocID="{4FD1B5FD-6EAE-4406-BC41-4FD31B297536}" presName="vert0" presStyleCnt="0">
        <dgm:presLayoutVars>
          <dgm:dir/>
          <dgm:animOne val="branch"/>
          <dgm:animLvl val="lvl"/>
        </dgm:presLayoutVars>
      </dgm:prSet>
      <dgm:spPr/>
    </dgm:pt>
    <dgm:pt modelId="{4BEB0473-9790-4CF7-BCBD-7B023CB3900D}" type="pres">
      <dgm:prSet presAssocID="{F96C5C1E-6EBA-4221-9842-8753DDC42DDB}" presName="thickLine" presStyleLbl="alignNode1" presStyleIdx="0" presStyleCnt="4"/>
      <dgm:spPr/>
    </dgm:pt>
    <dgm:pt modelId="{CECF377E-D388-4EE1-BF8D-59305D7AFE46}" type="pres">
      <dgm:prSet presAssocID="{F96C5C1E-6EBA-4221-9842-8753DDC42DDB}" presName="horz1" presStyleCnt="0"/>
      <dgm:spPr/>
    </dgm:pt>
    <dgm:pt modelId="{307B18B8-86AB-4D08-A46E-39DB6187BBF6}" type="pres">
      <dgm:prSet presAssocID="{F96C5C1E-6EBA-4221-9842-8753DDC42DDB}" presName="tx1" presStyleLbl="revTx" presStyleIdx="0" presStyleCnt="4"/>
      <dgm:spPr/>
    </dgm:pt>
    <dgm:pt modelId="{E9AFAB19-49E1-4E96-8730-29182E74A82B}" type="pres">
      <dgm:prSet presAssocID="{F96C5C1E-6EBA-4221-9842-8753DDC42DDB}" presName="vert1" presStyleCnt="0"/>
      <dgm:spPr/>
    </dgm:pt>
    <dgm:pt modelId="{800D3BCF-67A2-438C-BB74-7B4197B42753}" type="pres">
      <dgm:prSet presAssocID="{311D7298-D99E-4752-8765-3C7D410847D5}" presName="thickLine" presStyleLbl="alignNode1" presStyleIdx="1" presStyleCnt="4"/>
      <dgm:spPr/>
    </dgm:pt>
    <dgm:pt modelId="{700EFC05-8AF0-4FD2-AFF7-FA7FC602932B}" type="pres">
      <dgm:prSet presAssocID="{311D7298-D99E-4752-8765-3C7D410847D5}" presName="horz1" presStyleCnt="0"/>
      <dgm:spPr/>
    </dgm:pt>
    <dgm:pt modelId="{09B67678-D280-4E4F-97FA-FE620B603F55}" type="pres">
      <dgm:prSet presAssocID="{311D7298-D99E-4752-8765-3C7D410847D5}" presName="tx1" presStyleLbl="revTx" presStyleIdx="1" presStyleCnt="4"/>
      <dgm:spPr/>
    </dgm:pt>
    <dgm:pt modelId="{ECE38A1D-2DF1-482C-81E9-9D300026B007}" type="pres">
      <dgm:prSet presAssocID="{311D7298-D99E-4752-8765-3C7D410847D5}" presName="vert1" presStyleCnt="0"/>
      <dgm:spPr/>
    </dgm:pt>
    <dgm:pt modelId="{2E1FB987-98FA-4B43-95EA-188387952314}" type="pres">
      <dgm:prSet presAssocID="{1301136F-291D-4FD1-B08E-A4D708824DE1}" presName="thickLine" presStyleLbl="alignNode1" presStyleIdx="2" presStyleCnt="4"/>
      <dgm:spPr/>
    </dgm:pt>
    <dgm:pt modelId="{75A7DAD2-6311-4273-B0EE-B874E74A0A4F}" type="pres">
      <dgm:prSet presAssocID="{1301136F-291D-4FD1-B08E-A4D708824DE1}" presName="horz1" presStyleCnt="0"/>
      <dgm:spPr/>
    </dgm:pt>
    <dgm:pt modelId="{8213DEBA-7254-4B7F-90E5-79F53249CC86}" type="pres">
      <dgm:prSet presAssocID="{1301136F-291D-4FD1-B08E-A4D708824DE1}" presName="tx1" presStyleLbl="revTx" presStyleIdx="2" presStyleCnt="4"/>
      <dgm:spPr/>
    </dgm:pt>
    <dgm:pt modelId="{0D7CC2E2-8BB8-4787-B026-86D7CEF21B42}" type="pres">
      <dgm:prSet presAssocID="{1301136F-291D-4FD1-B08E-A4D708824DE1}" presName="vert1" presStyleCnt="0"/>
      <dgm:spPr/>
    </dgm:pt>
    <dgm:pt modelId="{ECD1A3D5-1594-416A-AFAC-A9E56D3CFD45}" type="pres">
      <dgm:prSet presAssocID="{2F2B4BC3-6538-4052-BD0E-1BDD49894A78}" presName="thickLine" presStyleLbl="alignNode1" presStyleIdx="3" presStyleCnt="4"/>
      <dgm:spPr/>
    </dgm:pt>
    <dgm:pt modelId="{2299B347-5471-4172-9DF0-74230F83301F}" type="pres">
      <dgm:prSet presAssocID="{2F2B4BC3-6538-4052-BD0E-1BDD49894A78}" presName="horz1" presStyleCnt="0"/>
      <dgm:spPr/>
    </dgm:pt>
    <dgm:pt modelId="{0A8CC98E-CF04-465A-871D-AF622C3F57C0}" type="pres">
      <dgm:prSet presAssocID="{2F2B4BC3-6538-4052-BD0E-1BDD49894A78}" presName="tx1" presStyleLbl="revTx" presStyleIdx="3" presStyleCnt="4"/>
      <dgm:spPr/>
    </dgm:pt>
    <dgm:pt modelId="{7D9A4323-3E6E-42F4-B01A-88E7A9761A8F}" type="pres">
      <dgm:prSet presAssocID="{2F2B4BC3-6538-4052-BD0E-1BDD49894A78}" presName="vert1" presStyleCnt="0"/>
      <dgm:spPr/>
    </dgm:pt>
  </dgm:ptLst>
  <dgm:cxnLst>
    <dgm:cxn modelId="{AAA55901-C073-487F-B061-AB4316D33DDF}" srcId="{4FD1B5FD-6EAE-4406-BC41-4FD31B297536}" destId="{F96C5C1E-6EBA-4221-9842-8753DDC42DDB}" srcOrd="0" destOrd="0" parTransId="{AE10FA07-0F7F-41CC-B3BB-67A074E8EB83}" sibTransId="{0A6DB431-C401-4018-B4BB-0DB763479AB2}"/>
    <dgm:cxn modelId="{DB9D8702-F20E-45C2-96AD-861166C648EC}" srcId="{4FD1B5FD-6EAE-4406-BC41-4FD31B297536}" destId="{2F2B4BC3-6538-4052-BD0E-1BDD49894A78}" srcOrd="3" destOrd="0" parTransId="{26F84D12-483C-439E-86D6-11614593E0F1}" sibTransId="{359B8960-3C73-492D-BCDD-7CA8475E36F1}"/>
    <dgm:cxn modelId="{6F110034-884B-4A35-905C-E95D5E1BE5EA}" type="presOf" srcId="{2F2B4BC3-6538-4052-BD0E-1BDD49894A78}" destId="{0A8CC98E-CF04-465A-871D-AF622C3F57C0}" srcOrd="0" destOrd="0" presId="urn:microsoft.com/office/officeart/2008/layout/LinedList"/>
    <dgm:cxn modelId="{C74AC469-E290-4933-9CBA-5B6E5C9C1C47}" type="presOf" srcId="{4FD1B5FD-6EAE-4406-BC41-4FD31B297536}" destId="{F950FB21-D167-46CC-8514-FEBE2ADAF928}" srcOrd="0" destOrd="0" presId="urn:microsoft.com/office/officeart/2008/layout/LinedList"/>
    <dgm:cxn modelId="{74D7AB7A-A847-446E-861A-BB4C04B3B326}" type="presOf" srcId="{1301136F-291D-4FD1-B08E-A4D708824DE1}" destId="{8213DEBA-7254-4B7F-90E5-79F53249CC86}" srcOrd="0" destOrd="0" presId="urn:microsoft.com/office/officeart/2008/layout/LinedList"/>
    <dgm:cxn modelId="{5FA87D82-70C5-427A-83E7-EA056555B69B}" srcId="{4FD1B5FD-6EAE-4406-BC41-4FD31B297536}" destId="{311D7298-D99E-4752-8765-3C7D410847D5}" srcOrd="1" destOrd="0" parTransId="{6F7549C4-98D4-48B8-9C45-0522EAF10558}" sibTransId="{F3586DE7-652A-4973-8971-0FD98071E35D}"/>
    <dgm:cxn modelId="{05735BC2-6A93-456C-9C5E-41DB73F24E08}" type="presOf" srcId="{311D7298-D99E-4752-8765-3C7D410847D5}" destId="{09B67678-D280-4E4F-97FA-FE620B603F55}" srcOrd="0" destOrd="0" presId="urn:microsoft.com/office/officeart/2008/layout/LinedList"/>
    <dgm:cxn modelId="{F3525DC8-81EA-46F3-825B-74C044466E7E}" srcId="{4FD1B5FD-6EAE-4406-BC41-4FD31B297536}" destId="{1301136F-291D-4FD1-B08E-A4D708824DE1}" srcOrd="2" destOrd="0" parTransId="{3C398D79-55CD-44C7-AB95-1FB763E92477}" sibTransId="{FE1DF583-D1D2-4BE3-9695-DF704C88A626}"/>
    <dgm:cxn modelId="{B42366D6-DF01-41F9-9468-3BB3AAE76CC8}" type="presOf" srcId="{F96C5C1E-6EBA-4221-9842-8753DDC42DDB}" destId="{307B18B8-86AB-4D08-A46E-39DB6187BBF6}" srcOrd="0" destOrd="0" presId="urn:microsoft.com/office/officeart/2008/layout/LinedList"/>
    <dgm:cxn modelId="{3DA19A01-BBD8-44BA-8463-A0D3926BFEA7}" type="presParOf" srcId="{F950FB21-D167-46CC-8514-FEBE2ADAF928}" destId="{4BEB0473-9790-4CF7-BCBD-7B023CB3900D}" srcOrd="0" destOrd="0" presId="urn:microsoft.com/office/officeart/2008/layout/LinedList"/>
    <dgm:cxn modelId="{A7B49106-93AA-4C22-90C2-4912A9010372}" type="presParOf" srcId="{F950FB21-D167-46CC-8514-FEBE2ADAF928}" destId="{CECF377E-D388-4EE1-BF8D-59305D7AFE46}" srcOrd="1" destOrd="0" presId="urn:microsoft.com/office/officeart/2008/layout/LinedList"/>
    <dgm:cxn modelId="{C3675B26-B421-4C26-870D-140992A29A9F}" type="presParOf" srcId="{CECF377E-D388-4EE1-BF8D-59305D7AFE46}" destId="{307B18B8-86AB-4D08-A46E-39DB6187BBF6}" srcOrd="0" destOrd="0" presId="urn:microsoft.com/office/officeart/2008/layout/LinedList"/>
    <dgm:cxn modelId="{E8AA7B79-45E3-4E6B-8D85-D18ED3C6EB85}" type="presParOf" srcId="{CECF377E-D388-4EE1-BF8D-59305D7AFE46}" destId="{E9AFAB19-49E1-4E96-8730-29182E74A82B}" srcOrd="1" destOrd="0" presId="urn:microsoft.com/office/officeart/2008/layout/LinedList"/>
    <dgm:cxn modelId="{090F9F6F-46AB-4C3A-96FF-698D54A64C7E}" type="presParOf" srcId="{F950FB21-D167-46CC-8514-FEBE2ADAF928}" destId="{800D3BCF-67A2-438C-BB74-7B4197B42753}" srcOrd="2" destOrd="0" presId="urn:microsoft.com/office/officeart/2008/layout/LinedList"/>
    <dgm:cxn modelId="{F3ACC267-854F-475E-B029-1AB4B1A94670}" type="presParOf" srcId="{F950FB21-D167-46CC-8514-FEBE2ADAF928}" destId="{700EFC05-8AF0-4FD2-AFF7-FA7FC602932B}" srcOrd="3" destOrd="0" presId="urn:microsoft.com/office/officeart/2008/layout/LinedList"/>
    <dgm:cxn modelId="{91621D06-274F-4B95-91F9-4724DAA9ED09}" type="presParOf" srcId="{700EFC05-8AF0-4FD2-AFF7-FA7FC602932B}" destId="{09B67678-D280-4E4F-97FA-FE620B603F55}" srcOrd="0" destOrd="0" presId="urn:microsoft.com/office/officeart/2008/layout/LinedList"/>
    <dgm:cxn modelId="{748CFFE2-E7D5-40D1-A3BA-FF14FC57AF86}" type="presParOf" srcId="{700EFC05-8AF0-4FD2-AFF7-FA7FC602932B}" destId="{ECE38A1D-2DF1-482C-81E9-9D300026B007}" srcOrd="1" destOrd="0" presId="urn:microsoft.com/office/officeart/2008/layout/LinedList"/>
    <dgm:cxn modelId="{F770C4A8-5FC7-4047-B6E7-F4FBD724E867}" type="presParOf" srcId="{F950FB21-D167-46CC-8514-FEBE2ADAF928}" destId="{2E1FB987-98FA-4B43-95EA-188387952314}" srcOrd="4" destOrd="0" presId="urn:microsoft.com/office/officeart/2008/layout/LinedList"/>
    <dgm:cxn modelId="{70B49123-9D5B-42F7-9B86-A3A3A945A231}" type="presParOf" srcId="{F950FB21-D167-46CC-8514-FEBE2ADAF928}" destId="{75A7DAD2-6311-4273-B0EE-B874E74A0A4F}" srcOrd="5" destOrd="0" presId="urn:microsoft.com/office/officeart/2008/layout/LinedList"/>
    <dgm:cxn modelId="{7995C813-2FAF-4EBC-8A3F-CE98B04EFDEB}" type="presParOf" srcId="{75A7DAD2-6311-4273-B0EE-B874E74A0A4F}" destId="{8213DEBA-7254-4B7F-90E5-79F53249CC86}" srcOrd="0" destOrd="0" presId="urn:microsoft.com/office/officeart/2008/layout/LinedList"/>
    <dgm:cxn modelId="{A53F43FE-4348-410C-A263-9E8B243C2219}" type="presParOf" srcId="{75A7DAD2-6311-4273-B0EE-B874E74A0A4F}" destId="{0D7CC2E2-8BB8-4787-B026-86D7CEF21B42}" srcOrd="1" destOrd="0" presId="urn:microsoft.com/office/officeart/2008/layout/LinedList"/>
    <dgm:cxn modelId="{CAA546D8-3A8D-4743-9EAB-336CA76D1D20}" type="presParOf" srcId="{F950FB21-D167-46CC-8514-FEBE2ADAF928}" destId="{ECD1A3D5-1594-416A-AFAC-A9E56D3CFD45}" srcOrd="6" destOrd="0" presId="urn:microsoft.com/office/officeart/2008/layout/LinedList"/>
    <dgm:cxn modelId="{D3C83954-F297-485F-8BA0-F7B4E8E54679}" type="presParOf" srcId="{F950FB21-D167-46CC-8514-FEBE2ADAF928}" destId="{2299B347-5471-4172-9DF0-74230F83301F}" srcOrd="7" destOrd="0" presId="urn:microsoft.com/office/officeart/2008/layout/LinedList"/>
    <dgm:cxn modelId="{54F5FB40-3909-414B-A960-CB0E161E4E30}" type="presParOf" srcId="{2299B347-5471-4172-9DF0-74230F83301F}" destId="{0A8CC98E-CF04-465A-871D-AF622C3F57C0}" srcOrd="0" destOrd="0" presId="urn:microsoft.com/office/officeart/2008/layout/LinedList"/>
    <dgm:cxn modelId="{5696A126-4F9C-4AFB-BB16-03D012953BA0}" type="presParOf" srcId="{2299B347-5471-4172-9DF0-74230F83301F}" destId="{7D9A4323-3E6E-42F4-B01A-88E7A9761A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D1B5FD-6EAE-4406-BC41-4FD31B2975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6C5C1E-6EBA-4221-9842-8753DDC42DDB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State Essential Medicine List(EML)                   </a:t>
          </a:r>
          <a:r>
            <a:rPr lang="en-US" sz="20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राज्य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आवश्यक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दवा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सूची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(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ईएमएल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)</a:t>
          </a:r>
          <a:endParaRPr lang="en-IN" sz="2000" dirty="0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10FA07-0F7F-41CC-B3BB-67A074E8EB83}" type="parTrans" cxnId="{AAA55901-C073-487F-B061-AB4316D33DDF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6DB431-C401-4018-B4BB-0DB763479AB2}" type="sibTrans" cxnId="{AAA55901-C073-487F-B061-AB4316D33DDF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1D7298-D99E-4752-8765-3C7D410847D5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Name and No of service packages to be assessed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मूल्यांकन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किए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जाने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वाले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सेवा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पैकेजों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नाम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और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संख्या</a:t>
          </a:r>
          <a:endParaRPr lang="en-IN" sz="2000" dirty="0" err="1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7549C4-98D4-48B8-9C45-0522EAF10558}" type="parTrans" cxnId="{5FA87D82-70C5-427A-83E7-EA056555B69B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586DE7-652A-4973-8971-0FD98071E35D}" type="sibTrans" cxnId="{5FA87D82-70C5-427A-83E7-EA056555B69B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01136F-291D-4FD1-B08E-A4D708824DE1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Last month Quality Team Minutes of Meeting</a:t>
          </a:r>
          <a:r>
            <a:rPr lang="en-US" sz="20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महीने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टीम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बैठक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विवरण</a:t>
          </a:r>
          <a:endParaRPr lang="en-IN" sz="2000" dirty="0" err="1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gm:t>
    </dgm:pt>
    <dgm:pt modelId="{3C398D79-55CD-44C7-AB95-1FB763E92477}" type="parTrans" cxnId="{F3525DC8-81EA-46F3-825B-74C044466E7E}">
      <dgm:prSet/>
      <dgm:spPr/>
      <dgm:t>
        <a:bodyPr/>
        <a:lstStyle/>
        <a:p>
          <a:endParaRPr lang="en-IN" sz="2000"/>
        </a:p>
      </dgm:t>
    </dgm:pt>
    <dgm:pt modelId="{FE1DF583-D1D2-4BE3-9695-DF704C88A626}" type="sibTrans" cxnId="{F3525DC8-81EA-46F3-825B-74C044466E7E}">
      <dgm:prSet/>
      <dgm:spPr/>
      <dgm:t>
        <a:bodyPr/>
        <a:lstStyle/>
        <a:p>
          <a:endParaRPr lang="en-IN" sz="2000"/>
        </a:p>
      </dgm:t>
    </dgm:pt>
    <dgm:pt modelId="{2F2B4BC3-6538-4052-BD0E-1BDD49894A78}">
      <dgm:prSet custT="1"/>
      <dgm:spPr/>
      <dgm:t>
        <a:bodyPr/>
        <a:lstStyle/>
        <a:p>
          <a:pPr rtl="0"/>
          <a:r>
            <a:rPr lang="en-US" sz="2000" dirty="0">
              <a:latin typeface="Cambria"/>
              <a:ea typeface="Cambria"/>
            </a:rPr>
            <a:t>Work Instructions ( As per service Packages) </a:t>
          </a:r>
          <a:r>
            <a:rPr lang="en-US" sz="20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कार्य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निर्देश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(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सेवा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पैकेज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dirty="0" err="1">
              <a:solidFill>
                <a:schemeClr val="accent2">
                  <a:lumMod val="76000"/>
                </a:schemeClr>
              </a:solidFill>
            </a:rPr>
            <a:t>अनुसार</a:t>
          </a:r>
          <a:r>
            <a:rPr lang="en-US" sz="2000" dirty="0">
              <a:solidFill>
                <a:schemeClr val="accent2">
                  <a:lumMod val="76000"/>
                </a:schemeClr>
              </a:solidFill>
            </a:rPr>
            <a:t>)</a:t>
          </a:r>
          <a:endParaRPr lang="en-IN" sz="2000" dirty="0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F84D12-483C-439E-86D6-11614593E0F1}" type="parTrans" cxnId="{DB9D8702-F20E-45C2-96AD-861166C648EC}">
      <dgm:prSet/>
      <dgm:spPr/>
      <dgm:t>
        <a:bodyPr/>
        <a:lstStyle/>
        <a:p>
          <a:endParaRPr lang="en-IN" sz="2000"/>
        </a:p>
      </dgm:t>
    </dgm:pt>
    <dgm:pt modelId="{359B8960-3C73-492D-BCDD-7CA8475E36F1}" type="sibTrans" cxnId="{DB9D8702-F20E-45C2-96AD-861166C648EC}">
      <dgm:prSet/>
      <dgm:spPr/>
      <dgm:t>
        <a:bodyPr/>
        <a:lstStyle/>
        <a:p>
          <a:endParaRPr lang="en-IN" sz="2000"/>
        </a:p>
      </dgm:t>
    </dgm:pt>
    <dgm:pt modelId="{F950FB21-D167-46CC-8514-FEBE2ADAF928}" type="pres">
      <dgm:prSet presAssocID="{4FD1B5FD-6EAE-4406-BC41-4FD31B297536}" presName="vert0" presStyleCnt="0">
        <dgm:presLayoutVars>
          <dgm:dir/>
          <dgm:animOne val="branch"/>
          <dgm:animLvl val="lvl"/>
        </dgm:presLayoutVars>
      </dgm:prSet>
      <dgm:spPr/>
    </dgm:pt>
    <dgm:pt modelId="{4BEB0473-9790-4CF7-BCBD-7B023CB3900D}" type="pres">
      <dgm:prSet presAssocID="{F96C5C1E-6EBA-4221-9842-8753DDC42DDB}" presName="thickLine" presStyleLbl="alignNode1" presStyleIdx="0" presStyleCnt="4"/>
      <dgm:spPr/>
    </dgm:pt>
    <dgm:pt modelId="{CECF377E-D388-4EE1-BF8D-59305D7AFE46}" type="pres">
      <dgm:prSet presAssocID="{F96C5C1E-6EBA-4221-9842-8753DDC42DDB}" presName="horz1" presStyleCnt="0"/>
      <dgm:spPr/>
    </dgm:pt>
    <dgm:pt modelId="{307B18B8-86AB-4D08-A46E-39DB6187BBF6}" type="pres">
      <dgm:prSet presAssocID="{F96C5C1E-6EBA-4221-9842-8753DDC42DDB}" presName="tx1" presStyleLbl="revTx" presStyleIdx="0" presStyleCnt="4"/>
      <dgm:spPr/>
    </dgm:pt>
    <dgm:pt modelId="{E9AFAB19-49E1-4E96-8730-29182E74A82B}" type="pres">
      <dgm:prSet presAssocID="{F96C5C1E-6EBA-4221-9842-8753DDC42DDB}" presName="vert1" presStyleCnt="0"/>
      <dgm:spPr/>
    </dgm:pt>
    <dgm:pt modelId="{800D3BCF-67A2-438C-BB74-7B4197B42753}" type="pres">
      <dgm:prSet presAssocID="{311D7298-D99E-4752-8765-3C7D410847D5}" presName="thickLine" presStyleLbl="alignNode1" presStyleIdx="1" presStyleCnt="4"/>
      <dgm:spPr/>
    </dgm:pt>
    <dgm:pt modelId="{700EFC05-8AF0-4FD2-AFF7-FA7FC602932B}" type="pres">
      <dgm:prSet presAssocID="{311D7298-D99E-4752-8765-3C7D410847D5}" presName="horz1" presStyleCnt="0"/>
      <dgm:spPr/>
    </dgm:pt>
    <dgm:pt modelId="{09B67678-D280-4E4F-97FA-FE620B603F55}" type="pres">
      <dgm:prSet presAssocID="{311D7298-D99E-4752-8765-3C7D410847D5}" presName="tx1" presStyleLbl="revTx" presStyleIdx="1" presStyleCnt="4"/>
      <dgm:spPr/>
    </dgm:pt>
    <dgm:pt modelId="{ECE38A1D-2DF1-482C-81E9-9D300026B007}" type="pres">
      <dgm:prSet presAssocID="{311D7298-D99E-4752-8765-3C7D410847D5}" presName="vert1" presStyleCnt="0"/>
      <dgm:spPr/>
    </dgm:pt>
    <dgm:pt modelId="{2E1FB987-98FA-4B43-95EA-188387952314}" type="pres">
      <dgm:prSet presAssocID="{1301136F-291D-4FD1-B08E-A4D708824DE1}" presName="thickLine" presStyleLbl="alignNode1" presStyleIdx="2" presStyleCnt="4"/>
      <dgm:spPr/>
    </dgm:pt>
    <dgm:pt modelId="{75A7DAD2-6311-4273-B0EE-B874E74A0A4F}" type="pres">
      <dgm:prSet presAssocID="{1301136F-291D-4FD1-B08E-A4D708824DE1}" presName="horz1" presStyleCnt="0"/>
      <dgm:spPr/>
    </dgm:pt>
    <dgm:pt modelId="{8213DEBA-7254-4B7F-90E5-79F53249CC86}" type="pres">
      <dgm:prSet presAssocID="{1301136F-291D-4FD1-B08E-A4D708824DE1}" presName="tx1" presStyleLbl="revTx" presStyleIdx="2" presStyleCnt="4"/>
      <dgm:spPr/>
    </dgm:pt>
    <dgm:pt modelId="{0D7CC2E2-8BB8-4787-B026-86D7CEF21B42}" type="pres">
      <dgm:prSet presAssocID="{1301136F-291D-4FD1-B08E-A4D708824DE1}" presName="vert1" presStyleCnt="0"/>
      <dgm:spPr/>
    </dgm:pt>
    <dgm:pt modelId="{ECD1A3D5-1594-416A-AFAC-A9E56D3CFD45}" type="pres">
      <dgm:prSet presAssocID="{2F2B4BC3-6538-4052-BD0E-1BDD49894A78}" presName="thickLine" presStyleLbl="alignNode1" presStyleIdx="3" presStyleCnt="4"/>
      <dgm:spPr/>
    </dgm:pt>
    <dgm:pt modelId="{2299B347-5471-4172-9DF0-74230F83301F}" type="pres">
      <dgm:prSet presAssocID="{2F2B4BC3-6538-4052-BD0E-1BDD49894A78}" presName="horz1" presStyleCnt="0"/>
      <dgm:spPr/>
    </dgm:pt>
    <dgm:pt modelId="{0A8CC98E-CF04-465A-871D-AF622C3F57C0}" type="pres">
      <dgm:prSet presAssocID="{2F2B4BC3-6538-4052-BD0E-1BDD49894A78}" presName="tx1" presStyleLbl="revTx" presStyleIdx="3" presStyleCnt="4"/>
      <dgm:spPr/>
    </dgm:pt>
    <dgm:pt modelId="{7D9A4323-3E6E-42F4-B01A-88E7A9761A8F}" type="pres">
      <dgm:prSet presAssocID="{2F2B4BC3-6538-4052-BD0E-1BDD49894A78}" presName="vert1" presStyleCnt="0"/>
      <dgm:spPr/>
    </dgm:pt>
  </dgm:ptLst>
  <dgm:cxnLst>
    <dgm:cxn modelId="{AAA55901-C073-487F-B061-AB4316D33DDF}" srcId="{4FD1B5FD-6EAE-4406-BC41-4FD31B297536}" destId="{F96C5C1E-6EBA-4221-9842-8753DDC42DDB}" srcOrd="0" destOrd="0" parTransId="{AE10FA07-0F7F-41CC-B3BB-67A074E8EB83}" sibTransId="{0A6DB431-C401-4018-B4BB-0DB763479AB2}"/>
    <dgm:cxn modelId="{DB9D8702-F20E-45C2-96AD-861166C648EC}" srcId="{4FD1B5FD-6EAE-4406-BC41-4FD31B297536}" destId="{2F2B4BC3-6538-4052-BD0E-1BDD49894A78}" srcOrd="3" destOrd="0" parTransId="{26F84D12-483C-439E-86D6-11614593E0F1}" sibTransId="{359B8960-3C73-492D-BCDD-7CA8475E36F1}"/>
    <dgm:cxn modelId="{0A73020C-6187-4B2A-92A2-497445470237}" type="presOf" srcId="{2F2B4BC3-6538-4052-BD0E-1BDD49894A78}" destId="{0A8CC98E-CF04-465A-871D-AF622C3F57C0}" srcOrd="0" destOrd="0" presId="urn:microsoft.com/office/officeart/2008/layout/LinedList"/>
    <dgm:cxn modelId="{8AD12D40-C8CB-4734-93A7-A2BF49AEC501}" type="presOf" srcId="{311D7298-D99E-4752-8765-3C7D410847D5}" destId="{09B67678-D280-4E4F-97FA-FE620B603F55}" srcOrd="0" destOrd="0" presId="urn:microsoft.com/office/officeart/2008/layout/LinedList"/>
    <dgm:cxn modelId="{C74AC469-E290-4933-9CBA-5B6E5C9C1C47}" type="presOf" srcId="{4FD1B5FD-6EAE-4406-BC41-4FD31B297536}" destId="{F950FB21-D167-46CC-8514-FEBE2ADAF928}" srcOrd="0" destOrd="0" presId="urn:microsoft.com/office/officeart/2008/layout/LinedList"/>
    <dgm:cxn modelId="{5FA87D82-70C5-427A-83E7-EA056555B69B}" srcId="{4FD1B5FD-6EAE-4406-BC41-4FD31B297536}" destId="{311D7298-D99E-4752-8765-3C7D410847D5}" srcOrd="1" destOrd="0" parTransId="{6F7549C4-98D4-48B8-9C45-0522EAF10558}" sibTransId="{F3586DE7-652A-4973-8971-0FD98071E35D}"/>
    <dgm:cxn modelId="{47A11690-3241-47E9-91AC-2412167398A7}" type="presOf" srcId="{F96C5C1E-6EBA-4221-9842-8753DDC42DDB}" destId="{307B18B8-86AB-4D08-A46E-39DB6187BBF6}" srcOrd="0" destOrd="0" presId="urn:microsoft.com/office/officeart/2008/layout/LinedList"/>
    <dgm:cxn modelId="{F3525DC8-81EA-46F3-825B-74C044466E7E}" srcId="{4FD1B5FD-6EAE-4406-BC41-4FD31B297536}" destId="{1301136F-291D-4FD1-B08E-A4D708824DE1}" srcOrd="2" destOrd="0" parTransId="{3C398D79-55CD-44C7-AB95-1FB763E92477}" sibTransId="{FE1DF583-D1D2-4BE3-9695-DF704C88A626}"/>
    <dgm:cxn modelId="{11F124F2-851A-498A-9DCE-86081D9A8A74}" type="presOf" srcId="{1301136F-291D-4FD1-B08E-A4D708824DE1}" destId="{8213DEBA-7254-4B7F-90E5-79F53249CC86}" srcOrd="0" destOrd="0" presId="urn:microsoft.com/office/officeart/2008/layout/LinedList"/>
    <dgm:cxn modelId="{31924EEA-E997-454C-87FE-AF06BD014265}" type="presParOf" srcId="{F950FB21-D167-46CC-8514-FEBE2ADAF928}" destId="{4BEB0473-9790-4CF7-BCBD-7B023CB3900D}" srcOrd="0" destOrd="0" presId="urn:microsoft.com/office/officeart/2008/layout/LinedList"/>
    <dgm:cxn modelId="{E9F96ADE-96A5-4508-931A-F1B47BEE4F76}" type="presParOf" srcId="{F950FB21-D167-46CC-8514-FEBE2ADAF928}" destId="{CECF377E-D388-4EE1-BF8D-59305D7AFE46}" srcOrd="1" destOrd="0" presId="urn:microsoft.com/office/officeart/2008/layout/LinedList"/>
    <dgm:cxn modelId="{9ADB0152-BC15-4222-B4A1-E38B3EC2AC8B}" type="presParOf" srcId="{CECF377E-D388-4EE1-BF8D-59305D7AFE46}" destId="{307B18B8-86AB-4D08-A46E-39DB6187BBF6}" srcOrd="0" destOrd="0" presId="urn:microsoft.com/office/officeart/2008/layout/LinedList"/>
    <dgm:cxn modelId="{16F68B7A-2E6E-4A39-818B-58A0B494312D}" type="presParOf" srcId="{CECF377E-D388-4EE1-BF8D-59305D7AFE46}" destId="{E9AFAB19-49E1-4E96-8730-29182E74A82B}" srcOrd="1" destOrd="0" presId="urn:microsoft.com/office/officeart/2008/layout/LinedList"/>
    <dgm:cxn modelId="{0E233DBD-CDD3-4BD8-A460-6BE7E82CC28D}" type="presParOf" srcId="{F950FB21-D167-46CC-8514-FEBE2ADAF928}" destId="{800D3BCF-67A2-438C-BB74-7B4197B42753}" srcOrd="2" destOrd="0" presId="urn:microsoft.com/office/officeart/2008/layout/LinedList"/>
    <dgm:cxn modelId="{199672BD-6A2B-4161-86AC-98261A79051A}" type="presParOf" srcId="{F950FB21-D167-46CC-8514-FEBE2ADAF928}" destId="{700EFC05-8AF0-4FD2-AFF7-FA7FC602932B}" srcOrd="3" destOrd="0" presId="urn:microsoft.com/office/officeart/2008/layout/LinedList"/>
    <dgm:cxn modelId="{CC0CDA02-F449-469D-B0F5-D5FA54936195}" type="presParOf" srcId="{700EFC05-8AF0-4FD2-AFF7-FA7FC602932B}" destId="{09B67678-D280-4E4F-97FA-FE620B603F55}" srcOrd="0" destOrd="0" presId="urn:microsoft.com/office/officeart/2008/layout/LinedList"/>
    <dgm:cxn modelId="{F8D96FCA-5386-475E-944F-3504711421F7}" type="presParOf" srcId="{700EFC05-8AF0-4FD2-AFF7-FA7FC602932B}" destId="{ECE38A1D-2DF1-482C-81E9-9D300026B007}" srcOrd="1" destOrd="0" presId="urn:microsoft.com/office/officeart/2008/layout/LinedList"/>
    <dgm:cxn modelId="{0FB35FE2-6958-4FF5-869D-1F414F77F35A}" type="presParOf" srcId="{F950FB21-D167-46CC-8514-FEBE2ADAF928}" destId="{2E1FB987-98FA-4B43-95EA-188387952314}" srcOrd="4" destOrd="0" presId="urn:microsoft.com/office/officeart/2008/layout/LinedList"/>
    <dgm:cxn modelId="{04D38C48-25A8-4D36-9C96-71520E33FE78}" type="presParOf" srcId="{F950FB21-D167-46CC-8514-FEBE2ADAF928}" destId="{75A7DAD2-6311-4273-B0EE-B874E74A0A4F}" srcOrd="5" destOrd="0" presId="urn:microsoft.com/office/officeart/2008/layout/LinedList"/>
    <dgm:cxn modelId="{4FFEEB77-7E9A-4F9E-86F8-C5C62042A33C}" type="presParOf" srcId="{75A7DAD2-6311-4273-B0EE-B874E74A0A4F}" destId="{8213DEBA-7254-4B7F-90E5-79F53249CC86}" srcOrd="0" destOrd="0" presId="urn:microsoft.com/office/officeart/2008/layout/LinedList"/>
    <dgm:cxn modelId="{2129A431-7AF6-4014-BE2C-776EDF0B3FD4}" type="presParOf" srcId="{75A7DAD2-6311-4273-B0EE-B874E74A0A4F}" destId="{0D7CC2E2-8BB8-4787-B026-86D7CEF21B42}" srcOrd="1" destOrd="0" presId="urn:microsoft.com/office/officeart/2008/layout/LinedList"/>
    <dgm:cxn modelId="{0051EFAE-3ECB-4846-8514-8E792E60AF96}" type="presParOf" srcId="{F950FB21-D167-46CC-8514-FEBE2ADAF928}" destId="{ECD1A3D5-1594-416A-AFAC-A9E56D3CFD45}" srcOrd="6" destOrd="0" presId="urn:microsoft.com/office/officeart/2008/layout/LinedList"/>
    <dgm:cxn modelId="{1B2BE627-2D7F-4899-9547-629D13AC4D5E}" type="presParOf" srcId="{F950FB21-D167-46CC-8514-FEBE2ADAF928}" destId="{2299B347-5471-4172-9DF0-74230F83301F}" srcOrd="7" destOrd="0" presId="urn:microsoft.com/office/officeart/2008/layout/LinedList"/>
    <dgm:cxn modelId="{39A6E91E-2DD0-4A96-B0B6-86D0FEAB6F61}" type="presParOf" srcId="{2299B347-5471-4172-9DF0-74230F83301F}" destId="{0A8CC98E-CF04-465A-871D-AF622C3F57C0}" srcOrd="0" destOrd="0" presId="urn:microsoft.com/office/officeart/2008/layout/LinedList"/>
    <dgm:cxn modelId="{36F640ED-FEE2-49CE-BA1C-F0706ABCB4A3}" type="presParOf" srcId="{2299B347-5471-4172-9DF0-74230F83301F}" destId="{7D9A4323-3E6E-42F4-B01A-88E7A9761A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6D450-971A-4B4F-ADA1-0889C5A9564B}">
      <dsp:nvSpPr>
        <dsp:cNvPr id="0" name=""/>
        <dsp:cNvSpPr/>
      </dsp:nvSpPr>
      <dsp:spPr>
        <a:xfrm>
          <a:off x="0" y="20339"/>
          <a:ext cx="7618985" cy="16197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9E1F0-9632-4E83-9F9E-B0EBA17F636D}">
      <dsp:nvSpPr>
        <dsp:cNvPr id="0" name=""/>
        <dsp:cNvSpPr/>
      </dsp:nvSpPr>
      <dsp:spPr>
        <a:xfrm>
          <a:off x="489977" y="365138"/>
          <a:ext cx="890868" cy="8908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4FB91-7235-48B9-ACE5-ACB036166F8A}">
      <dsp:nvSpPr>
        <dsp:cNvPr id="0" name=""/>
        <dsp:cNvSpPr/>
      </dsp:nvSpPr>
      <dsp:spPr>
        <a:xfrm>
          <a:off x="1870824" y="692"/>
          <a:ext cx="5748160" cy="161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25" tIns="171425" rIns="171425" bIns="17142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Importance of Documents.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 </a:t>
          </a:r>
        </a:p>
      </dsp:txBody>
      <dsp:txXfrm>
        <a:off x="1870824" y="692"/>
        <a:ext cx="5748160" cy="1619761"/>
      </dsp:txXfrm>
    </dsp:sp>
    <dsp:sp modelId="{386F7895-B2C6-41A3-9D6D-99BE11D3FCED}">
      <dsp:nvSpPr>
        <dsp:cNvPr id="0" name=""/>
        <dsp:cNvSpPr/>
      </dsp:nvSpPr>
      <dsp:spPr>
        <a:xfrm>
          <a:off x="0" y="2025393"/>
          <a:ext cx="7618985" cy="16197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74AA1-EAC8-441E-85D3-68B7F598EECC}">
      <dsp:nvSpPr>
        <dsp:cNvPr id="0" name=""/>
        <dsp:cNvSpPr/>
      </dsp:nvSpPr>
      <dsp:spPr>
        <a:xfrm>
          <a:off x="489977" y="2389840"/>
          <a:ext cx="890868" cy="8908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FC58F-9F56-4749-95E2-6495A2620926}">
      <dsp:nvSpPr>
        <dsp:cNvPr id="0" name=""/>
        <dsp:cNvSpPr/>
      </dsp:nvSpPr>
      <dsp:spPr>
        <a:xfrm>
          <a:off x="1870824" y="2025393"/>
          <a:ext cx="5748160" cy="161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25" tIns="171425" rIns="171425" bIns="17142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Level of Documentation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/>
              <a:ea typeface="Cambria"/>
            </a:rPr>
            <a:t> </a:t>
          </a:r>
        </a:p>
      </dsp:txBody>
      <dsp:txXfrm>
        <a:off x="1870824" y="2025393"/>
        <a:ext cx="5748160" cy="1619761"/>
      </dsp:txXfrm>
    </dsp:sp>
    <dsp:sp modelId="{313B3964-94AD-4CFE-A84C-4AA4011C9830}">
      <dsp:nvSpPr>
        <dsp:cNvPr id="0" name=""/>
        <dsp:cNvSpPr/>
      </dsp:nvSpPr>
      <dsp:spPr>
        <a:xfrm>
          <a:off x="0" y="4050095"/>
          <a:ext cx="7618985" cy="16197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BA38A-7558-4367-B448-18EF76FE7137}">
      <dsp:nvSpPr>
        <dsp:cNvPr id="0" name=""/>
        <dsp:cNvSpPr/>
      </dsp:nvSpPr>
      <dsp:spPr>
        <a:xfrm>
          <a:off x="489977" y="4414541"/>
          <a:ext cx="890868" cy="8908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DCA32-7212-454D-838C-EFFEE9163762}">
      <dsp:nvSpPr>
        <dsp:cNvPr id="0" name=""/>
        <dsp:cNvSpPr/>
      </dsp:nvSpPr>
      <dsp:spPr>
        <a:xfrm>
          <a:off x="1870824" y="4050095"/>
          <a:ext cx="5748160" cy="161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25" tIns="171425" rIns="171425" bIns="17142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/>
              <a:ea typeface="Cambria"/>
            </a:rPr>
            <a:t>Documentation for NQAS Certification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latin typeface="Cambria"/>
            <a:ea typeface="Cambria"/>
          </a:endParaRPr>
        </a:p>
      </dsp:txBody>
      <dsp:txXfrm>
        <a:off x="1870824" y="4050095"/>
        <a:ext cx="5748160" cy="1619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C52A-9048-452A-B8F7-93438B775732}">
      <dsp:nvSpPr>
        <dsp:cNvPr id="0" name=""/>
        <dsp:cNvSpPr/>
      </dsp:nvSpPr>
      <dsp:spPr>
        <a:xfrm>
          <a:off x="1223226" y="1769"/>
          <a:ext cx="2586789" cy="1552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Continuity of care/ </a:t>
          </a:r>
          <a:r>
            <a:rPr lang="hi-IN" sz="2000" kern="1200" dirty="0">
              <a:latin typeface="Cambria" panose="02040503050406030204" pitchFamily="18" charset="0"/>
              <a:ea typeface="Cambria" panose="02040503050406030204" pitchFamily="18" charset="0"/>
            </a:rPr>
            <a:t>देखभाल की निरंतरता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23226" y="1769"/>
        <a:ext cx="2586789" cy="1552073"/>
      </dsp:txXfrm>
    </dsp:sp>
    <dsp:sp modelId="{00465B12-16FE-4D59-BCDB-B0BCCD20D6A1}">
      <dsp:nvSpPr>
        <dsp:cNvPr id="0" name=""/>
        <dsp:cNvSpPr/>
      </dsp:nvSpPr>
      <dsp:spPr>
        <a:xfrm>
          <a:off x="4068694" y="1769"/>
          <a:ext cx="2586789" cy="1552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Improved Patient safety and Quality/ </a:t>
          </a:r>
          <a:r>
            <a:rPr lang="hi-IN" sz="2000" kern="1200">
              <a:latin typeface="Cambria" panose="02040503050406030204" pitchFamily="18" charset="0"/>
              <a:ea typeface="Cambria" panose="02040503050406030204" pitchFamily="18" charset="0"/>
            </a:rPr>
            <a:t>रोगी सुरक्षा और गुणवत्ता सुधार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68694" y="1769"/>
        <a:ext cx="2586789" cy="1552073"/>
      </dsp:txXfrm>
    </dsp:sp>
    <dsp:sp modelId="{F89B660B-5CF5-4B6F-9023-0D0B2C23E1C2}">
      <dsp:nvSpPr>
        <dsp:cNvPr id="0" name=""/>
        <dsp:cNvSpPr/>
      </dsp:nvSpPr>
      <dsp:spPr>
        <a:xfrm>
          <a:off x="6914162" y="1769"/>
          <a:ext cx="2586789" cy="1552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Legal Protection/ </a:t>
          </a:r>
          <a:r>
            <a:rPr lang="hi-IN" sz="2000" kern="1200" dirty="0">
              <a:latin typeface="Cambria" panose="02040503050406030204" pitchFamily="18" charset="0"/>
              <a:ea typeface="Cambria" panose="02040503050406030204" pitchFamily="18" charset="0"/>
            </a:rPr>
            <a:t>कानूनी सुरक्षा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14162" y="1769"/>
        <a:ext cx="2586789" cy="1552073"/>
      </dsp:txXfrm>
    </dsp:sp>
    <dsp:sp modelId="{BD95C8FB-44D1-474F-889D-BF52E474F931}">
      <dsp:nvSpPr>
        <dsp:cNvPr id="0" name=""/>
        <dsp:cNvSpPr/>
      </dsp:nvSpPr>
      <dsp:spPr>
        <a:xfrm>
          <a:off x="1223226" y="1812521"/>
          <a:ext cx="2586789" cy="1552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Regulatory Compliance/ </a:t>
          </a:r>
          <a:r>
            <a:rPr lang="hi-IN" sz="2000" kern="1200">
              <a:latin typeface="Cambria" panose="02040503050406030204" pitchFamily="18" charset="0"/>
              <a:ea typeface="Cambria" panose="02040503050406030204" pitchFamily="18" charset="0"/>
            </a:rPr>
            <a:t>नियामक अनुपालन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23226" y="1812521"/>
        <a:ext cx="2586789" cy="1552073"/>
      </dsp:txXfrm>
    </dsp:sp>
    <dsp:sp modelId="{B97D227C-7969-4FF9-949E-38BD59097BFF}">
      <dsp:nvSpPr>
        <dsp:cNvPr id="0" name=""/>
        <dsp:cNvSpPr/>
      </dsp:nvSpPr>
      <dsp:spPr>
        <a:xfrm>
          <a:off x="4068694" y="1812521"/>
          <a:ext cx="2586789" cy="1552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Consistency Across states &amp; Facilities</a:t>
          </a:r>
        </a:p>
      </dsp:txBody>
      <dsp:txXfrm>
        <a:off x="4068694" y="1812521"/>
        <a:ext cx="2586789" cy="1552073"/>
      </dsp:txXfrm>
    </dsp:sp>
    <dsp:sp modelId="{56D6D0FF-580F-4776-A063-F8F1944AB69C}">
      <dsp:nvSpPr>
        <dsp:cNvPr id="0" name=""/>
        <dsp:cNvSpPr/>
      </dsp:nvSpPr>
      <dsp:spPr>
        <a:xfrm>
          <a:off x="6914162" y="1812521"/>
          <a:ext cx="2586789" cy="1552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Financial Reimbursement/ </a:t>
          </a:r>
          <a:r>
            <a:rPr lang="hi-IN" sz="2000" kern="1200" dirty="0">
              <a:latin typeface="Cambria" panose="02040503050406030204" pitchFamily="18" charset="0"/>
              <a:ea typeface="Cambria" panose="02040503050406030204" pitchFamily="18" charset="0"/>
            </a:rPr>
            <a:t>वित्तीय वापसी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14162" y="1812521"/>
        <a:ext cx="2586789" cy="1552073"/>
      </dsp:txXfrm>
    </dsp:sp>
    <dsp:sp modelId="{49C65BDA-8936-42EC-9519-AE003ECCD0A0}">
      <dsp:nvSpPr>
        <dsp:cNvPr id="0" name=""/>
        <dsp:cNvSpPr/>
      </dsp:nvSpPr>
      <dsp:spPr>
        <a:xfrm>
          <a:off x="2516621" y="3511524"/>
          <a:ext cx="2845467" cy="1552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Performance Evaluation and Training/ </a:t>
          </a:r>
          <a:r>
            <a:rPr lang="hi-IN" sz="2000" kern="1200" dirty="0">
              <a:latin typeface="Cambria" panose="02040503050406030204" pitchFamily="18" charset="0"/>
              <a:ea typeface="Cambria" panose="02040503050406030204" pitchFamily="18" charset="0"/>
            </a:rPr>
            <a:t>प्रदर्शन मूल्यांकन और प्रशिक्षण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16621" y="3511524"/>
        <a:ext cx="2845467" cy="1552073"/>
      </dsp:txXfrm>
    </dsp:sp>
    <dsp:sp modelId="{B3AEA115-3539-4835-9127-BB0D028D9D55}">
      <dsp:nvSpPr>
        <dsp:cNvPr id="0" name=""/>
        <dsp:cNvSpPr/>
      </dsp:nvSpPr>
      <dsp:spPr>
        <a:xfrm>
          <a:off x="5620767" y="3511524"/>
          <a:ext cx="2586789" cy="1552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Preservation and Accessibility/ </a:t>
          </a:r>
          <a:r>
            <a:rPr lang="hi-IN" sz="2000" kern="1200" dirty="0">
              <a:latin typeface="Cambria" panose="02040503050406030204" pitchFamily="18" charset="0"/>
              <a:ea typeface="Cambria" panose="02040503050406030204" pitchFamily="18" charset="0"/>
            </a:rPr>
            <a:t>सुरक्षा और संभाव्य पहुँच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20767" y="3511524"/>
        <a:ext cx="2586789" cy="155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D2A65-5FFC-4A8C-995A-2D8BD3F9A409}">
      <dsp:nvSpPr>
        <dsp:cNvPr id="0" name=""/>
        <dsp:cNvSpPr/>
      </dsp:nvSpPr>
      <dsp:spPr>
        <a:xfrm>
          <a:off x="403860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F1A77-9283-4029-BA0E-7E5CE9D04912}">
      <dsp:nvSpPr>
        <dsp:cNvPr id="0" name=""/>
        <dsp:cNvSpPr/>
      </dsp:nvSpPr>
      <dsp:spPr>
        <a:xfrm>
          <a:off x="4090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A brief description about your Facility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आपकी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सुविधा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बारे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में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संक्षिप्त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विवरण</a:t>
          </a:r>
          <a:endParaRPr lang="en-US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0" y="2325921"/>
        <a:ext cx="1453710" cy="2238168"/>
      </dsp:txXfrm>
    </dsp:sp>
    <dsp:sp modelId="{ADC193DC-067C-441F-8762-6650427EED59}">
      <dsp:nvSpPr>
        <dsp:cNvPr id="0" name=""/>
        <dsp:cNvSpPr/>
      </dsp:nvSpPr>
      <dsp:spPr>
        <a:xfrm>
          <a:off x="2111971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023F-4B6A-4125-A85C-A536FCCC84EB}">
      <dsp:nvSpPr>
        <dsp:cNvPr id="0" name=""/>
        <dsp:cNvSpPr/>
      </dsp:nvSpPr>
      <dsp:spPr>
        <a:xfrm>
          <a:off x="1712200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A quality statement relevant to facility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सुविधा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संबंधित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विवरण</a:t>
          </a:r>
          <a:endParaRPr lang="en-US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12200" y="2325921"/>
        <a:ext cx="1453710" cy="2238168"/>
      </dsp:txXfrm>
    </dsp:sp>
    <dsp:sp modelId="{5BF4F658-3E84-491C-89D3-57845D7F2B20}">
      <dsp:nvSpPr>
        <dsp:cNvPr id="0" name=""/>
        <dsp:cNvSpPr/>
      </dsp:nvSpPr>
      <dsp:spPr>
        <a:xfrm>
          <a:off x="3820081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795C3-F35C-4A60-9F40-D4A5A27F8A90}">
      <dsp:nvSpPr>
        <dsp:cNvPr id="0" name=""/>
        <dsp:cNvSpPr/>
      </dsp:nvSpPr>
      <dsp:spPr>
        <a:xfrm>
          <a:off x="3420311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A commitment to continuous quality  improvement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निरंतर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सुधार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प्रति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प्रतिबद्धता</a:t>
          </a:r>
        </a:p>
      </dsp:txBody>
      <dsp:txXfrm>
        <a:off x="3420311" y="2325921"/>
        <a:ext cx="1453710" cy="2238168"/>
      </dsp:txXfrm>
    </dsp:sp>
    <dsp:sp modelId="{93ED8E77-9F81-428E-B529-5891FE4AFF67}">
      <dsp:nvSpPr>
        <dsp:cNvPr id="0" name=""/>
        <dsp:cNvSpPr/>
      </dsp:nvSpPr>
      <dsp:spPr>
        <a:xfrm>
          <a:off x="5528192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DD39C-BE41-42FD-A37C-7B24CA807E3D}">
      <dsp:nvSpPr>
        <dsp:cNvPr id="0" name=""/>
        <dsp:cNvSpPr/>
      </dsp:nvSpPr>
      <dsp:spPr>
        <a:xfrm>
          <a:off x="5128421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A reference to the processes and systems in your organization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आपके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संगठन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प्रक्रियाओं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और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प्रणालियों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संदर्भ</a:t>
          </a:r>
        </a:p>
      </dsp:txBody>
      <dsp:txXfrm>
        <a:off x="5128421" y="2325921"/>
        <a:ext cx="1453710" cy="2238168"/>
      </dsp:txXfrm>
    </dsp:sp>
    <dsp:sp modelId="{A959624E-5084-4DA0-A81D-5B1216197394}">
      <dsp:nvSpPr>
        <dsp:cNvPr id="0" name=""/>
        <dsp:cNvSpPr/>
      </dsp:nvSpPr>
      <dsp:spPr>
        <a:xfrm>
          <a:off x="7236302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8104D-7355-4DF6-90D6-D954E5326D7B}">
      <dsp:nvSpPr>
        <dsp:cNvPr id="0" name=""/>
        <dsp:cNvSpPr/>
      </dsp:nvSpPr>
      <dsp:spPr>
        <a:xfrm>
          <a:off x="6836531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What systems you use to monitor the effectiveness of your QMS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अपने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QMS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प्रभावशीलता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निगरानी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लिए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कौन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प्रणालियों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उपयोग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करते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हैं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?</a:t>
          </a:r>
        </a:p>
      </dsp:txBody>
      <dsp:txXfrm>
        <a:off x="6836531" y="2325921"/>
        <a:ext cx="1453710" cy="2238168"/>
      </dsp:txXfrm>
    </dsp:sp>
    <dsp:sp modelId="{CE3658D0-8D56-4263-BD13-F01ACC494E81}">
      <dsp:nvSpPr>
        <dsp:cNvPr id="0" name=""/>
        <dsp:cNvSpPr/>
      </dsp:nvSpPr>
      <dsp:spPr>
        <a:xfrm>
          <a:off x="8944412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72587-EE3E-44C1-90C5-126842503AFE}">
      <dsp:nvSpPr>
        <dsp:cNvPr id="0" name=""/>
        <dsp:cNvSpPr/>
      </dsp:nvSpPr>
      <dsp:spPr>
        <a:xfrm>
          <a:off x="8544642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Reference to your objectives and how they are reviewed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आपके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उद्देश्यों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संदर्भ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और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उनकी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समीक्षा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कैसे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की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जाती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है</a:t>
          </a:r>
        </a:p>
      </dsp:txBody>
      <dsp:txXfrm>
        <a:off x="8544642" y="2325921"/>
        <a:ext cx="1453710" cy="2238168"/>
      </dsp:txXfrm>
    </dsp:sp>
    <dsp:sp modelId="{94242CC8-1328-47CB-B78F-18E5ECD05314}">
      <dsp:nvSpPr>
        <dsp:cNvPr id="0" name=""/>
        <dsp:cNvSpPr/>
      </dsp:nvSpPr>
      <dsp:spPr>
        <a:xfrm>
          <a:off x="10652523" y="1161301"/>
          <a:ext cx="654169" cy="654169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33261-921B-451E-9D6C-BBD0D55E01BD}">
      <dsp:nvSpPr>
        <dsp:cNvPr id="0" name=""/>
        <dsp:cNvSpPr/>
      </dsp:nvSpPr>
      <dsp:spPr>
        <a:xfrm>
          <a:off x="10252752" y="2325921"/>
          <a:ext cx="1453710" cy="223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Signed and dated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हस्ताक्षरित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और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दिनांकित</a:t>
          </a:r>
          <a:endParaRPr lang="en-US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252752" y="2325921"/>
        <a:ext cx="1453710" cy="2238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D4791-E528-4B47-AAB1-0A3954EB5BF5}">
      <dsp:nvSpPr>
        <dsp:cNvPr id="0" name=""/>
        <dsp:cNvSpPr/>
      </dsp:nvSpPr>
      <dsp:spPr>
        <a:xfrm>
          <a:off x="0" y="0"/>
          <a:ext cx="812954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B2CC-8698-4291-8E44-352A67B679E9}">
      <dsp:nvSpPr>
        <dsp:cNvPr id="0" name=""/>
        <dsp:cNvSpPr/>
      </dsp:nvSpPr>
      <dsp:spPr>
        <a:xfrm>
          <a:off x="0" y="0"/>
          <a:ext cx="8129541" cy="1465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/>
              <a:ea typeface="Cambria"/>
            </a:rPr>
            <a:t>Quality objectives are quality-oriented </a:t>
          </a:r>
          <a:r>
            <a:rPr lang="en-US" sz="1800" kern="1200" dirty="0">
              <a:latin typeface="Calibri Light"/>
              <a:ea typeface="Calibri Light"/>
              <a:cs typeface="Calibri Light"/>
            </a:rPr>
            <a:t>goal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2">
                  <a:lumMod val="76000"/>
                </a:schemeClr>
              </a:solidFill>
              <a:latin typeface="Calibri Light"/>
              <a:ea typeface="Calibri Light"/>
              <a:cs typeface="Calibri Light"/>
            </a:rPr>
            <a:t>गुणवत्ता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गुणवत्ता-उन्मुख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लक्ष्य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हैं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।</a:t>
          </a:r>
          <a:endParaRPr lang="en-IN" sz="18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0"/>
        <a:ext cx="8129541" cy="1465118"/>
      </dsp:txXfrm>
    </dsp:sp>
    <dsp:sp modelId="{0A9FA213-0A7A-4FBB-A49E-4509BE71BAC5}">
      <dsp:nvSpPr>
        <dsp:cNvPr id="0" name=""/>
        <dsp:cNvSpPr/>
      </dsp:nvSpPr>
      <dsp:spPr>
        <a:xfrm>
          <a:off x="0" y="1465118"/>
          <a:ext cx="8129541" cy="0"/>
        </a:xfrm>
        <a:prstGeom prst="lin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0B36A-4A1C-41E2-9685-48322FDA3A4E}">
      <dsp:nvSpPr>
        <dsp:cNvPr id="0" name=""/>
        <dsp:cNvSpPr/>
      </dsp:nvSpPr>
      <dsp:spPr>
        <a:xfrm>
          <a:off x="0" y="1465118"/>
          <a:ext cx="8129541" cy="1465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/>
              <a:ea typeface="Cambria"/>
            </a:rPr>
            <a:t>A quality objective is something facility aim for or try to achieve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/>
              <a:ea typeface="Cambria"/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वह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चीज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है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जिसका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लक्ष्य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या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प्राप्ति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प्रयास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किया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जाता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है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।</a:t>
          </a:r>
          <a:endParaRPr lang="en-IN" sz="18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1465118"/>
        <a:ext cx="8129541" cy="1465118"/>
      </dsp:txXfrm>
    </dsp:sp>
    <dsp:sp modelId="{4103703E-E09D-447B-9D5F-2733B4F8EA1C}">
      <dsp:nvSpPr>
        <dsp:cNvPr id="0" name=""/>
        <dsp:cNvSpPr/>
      </dsp:nvSpPr>
      <dsp:spPr>
        <a:xfrm>
          <a:off x="0" y="2930236"/>
          <a:ext cx="8129541" cy="0"/>
        </a:xfrm>
        <a:prstGeom prst="lin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50235-75D5-4CF4-B89D-88C9AB2F3B6F}">
      <dsp:nvSpPr>
        <dsp:cNvPr id="0" name=""/>
        <dsp:cNvSpPr/>
      </dsp:nvSpPr>
      <dsp:spPr>
        <a:xfrm>
          <a:off x="0" y="2930236"/>
          <a:ext cx="8129541" cy="1465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/>
              <a:ea typeface="Cambria"/>
            </a:rPr>
            <a:t>Quality objectives</a:t>
          </a:r>
          <a:r>
            <a:rPr lang="en-US" sz="1800" kern="1200" dirty="0">
              <a:latin typeface="Cambria"/>
              <a:ea typeface="Cambria"/>
            </a:rPr>
            <a:t> are the main method used to focus the goal(s) from the </a:t>
          </a:r>
          <a:r>
            <a:rPr lang="en-US" sz="1800" b="1" kern="1200" dirty="0">
              <a:latin typeface="Cambria"/>
              <a:ea typeface="Cambria"/>
            </a:rPr>
            <a:t>Quality Policy</a:t>
          </a:r>
          <a:r>
            <a:rPr lang="en-US" sz="1800" kern="1200" dirty="0">
              <a:latin typeface="Cambria"/>
              <a:ea typeface="Cambria"/>
            </a:rPr>
            <a:t> into plans for improvement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" sz="1800" kern="1200" dirty="0">
              <a:solidFill>
                <a:schemeClr val="accent2">
                  <a:lumMod val="76000"/>
                </a:schemeClr>
              </a:solidFill>
              <a:latin typeface="Consolas"/>
              <a:ea typeface="Cambria"/>
            </a:rPr>
            <a:t>गुणवत्ता उद्देश्य, गुणवत्ता नीति के लक्ष्य(लक्ष्यों) को सुधार की योजनाओं में केन्द्रित करने के लिए प्रयुक्त मुख्य विधि है।</a:t>
          </a:r>
          <a:endParaRPr lang="en-IN" sz="18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2930236"/>
        <a:ext cx="8129541" cy="1465118"/>
      </dsp:txXfrm>
    </dsp:sp>
    <dsp:sp modelId="{DA49231B-E743-4A70-9A7C-33BDE8733E78}">
      <dsp:nvSpPr>
        <dsp:cNvPr id="0" name=""/>
        <dsp:cNvSpPr/>
      </dsp:nvSpPr>
      <dsp:spPr>
        <a:xfrm>
          <a:off x="0" y="4395354"/>
          <a:ext cx="8129541" cy="0"/>
        </a:xfrm>
        <a:prstGeom prst="lin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F9F45-2171-4541-BEAC-31290A60949C}">
      <dsp:nvSpPr>
        <dsp:cNvPr id="0" name=""/>
        <dsp:cNvSpPr/>
      </dsp:nvSpPr>
      <dsp:spPr>
        <a:xfrm>
          <a:off x="0" y="4395354"/>
          <a:ext cx="8129541" cy="1465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/>
              <a:ea typeface="Cambria"/>
            </a:rPr>
            <a:t>Quality objectives shall be measurable and consistent with the quality policy &amp; quality problems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मापनीय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होंगे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और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एवं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समस्याओं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अनुरूप</a:t>
          </a:r>
          <a:r>
            <a:rPr lang="en-US" sz="18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accent2">
                  <a:lumMod val="76000"/>
                </a:schemeClr>
              </a:solidFill>
            </a:rPr>
            <a:t>होंगे</a:t>
          </a:r>
          <a:endParaRPr lang="en-IN" sz="18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4395354"/>
        <a:ext cx="8129541" cy="1465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502D8-BBBD-4DA0-ABDC-DBDEA23CBF99}">
      <dsp:nvSpPr>
        <dsp:cNvPr id="0" name=""/>
        <dsp:cNvSpPr/>
      </dsp:nvSpPr>
      <dsp:spPr>
        <a:xfrm>
          <a:off x="0" y="37837"/>
          <a:ext cx="6055450" cy="1034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FFFFFF"/>
              </a:solidFill>
              <a:latin typeface="Cambria"/>
              <a:ea typeface="Cambria"/>
              <a:cs typeface="+mn-cs"/>
            </a:rPr>
            <a:t>1. Specific </a:t>
          </a:r>
          <a:r>
            <a:rPr lang="en-US" sz="3400" kern="1200">
              <a:solidFill>
                <a:srgbClr val="FFFFFF"/>
              </a:solidFill>
              <a:latin typeface="Calibri"/>
              <a:ea typeface="+mn-ea"/>
              <a:cs typeface="+mn-cs"/>
            </a:rPr>
            <a:t>विशिष्ट</a:t>
          </a:r>
        </a:p>
      </dsp:txBody>
      <dsp:txXfrm>
        <a:off x="50489" y="88326"/>
        <a:ext cx="5954472" cy="933301"/>
      </dsp:txXfrm>
    </dsp:sp>
    <dsp:sp modelId="{86E81E86-846F-4DBF-BC3E-350D794A13A9}">
      <dsp:nvSpPr>
        <dsp:cNvPr id="0" name=""/>
        <dsp:cNvSpPr/>
      </dsp:nvSpPr>
      <dsp:spPr>
        <a:xfrm>
          <a:off x="0" y="1170037"/>
          <a:ext cx="6055450" cy="103427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FFFFFF"/>
              </a:solidFill>
              <a:latin typeface="Cambria"/>
              <a:ea typeface="Cambria"/>
              <a:cs typeface="+mn-cs"/>
            </a:rPr>
            <a:t>2.Measurable  </a:t>
          </a:r>
          <a:r>
            <a:rPr lang="en-US" sz="3400" kern="1200">
              <a:solidFill>
                <a:srgbClr val="FFFFFF"/>
              </a:solidFill>
              <a:latin typeface="Calibri"/>
              <a:ea typeface="+mn-ea"/>
              <a:cs typeface="+mn-cs"/>
            </a:rPr>
            <a:t>औसती</a:t>
          </a:r>
        </a:p>
      </dsp:txBody>
      <dsp:txXfrm>
        <a:off x="50489" y="1220526"/>
        <a:ext cx="5954472" cy="933301"/>
      </dsp:txXfrm>
    </dsp:sp>
    <dsp:sp modelId="{5919FE7D-B838-4F52-8F44-9A9D8B450F8F}">
      <dsp:nvSpPr>
        <dsp:cNvPr id="0" name=""/>
        <dsp:cNvSpPr/>
      </dsp:nvSpPr>
      <dsp:spPr>
        <a:xfrm>
          <a:off x="0" y="2302237"/>
          <a:ext cx="6055450" cy="10342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FFFFFF"/>
              </a:solidFill>
              <a:latin typeface="Cambria"/>
              <a:ea typeface="Cambria"/>
              <a:cs typeface="+mn-cs"/>
            </a:rPr>
            <a:t>3.Achievable </a:t>
          </a:r>
          <a:r>
            <a:rPr lang="en-US" sz="3400" kern="1200">
              <a:solidFill>
                <a:srgbClr val="FFFFFF"/>
              </a:solidFill>
              <a:latin typeface="Calibri"/>
              <a:ea typeface="+mn-ea"/>
              <a:cs typeface="+mn-cs"/>
            </a:rPr>
            <a:t>प्राप्त</a:t>
          </a:r>
          <a:r>
            <a:rPr lang="en-US" sz="3400" kern="1200">
              <a:solidFill>
                <a:srgbClr val="FFFFFF"/>
              </a:solidFill>
              <a:latin typeface="Cambria"/>
              <a:ea typeface="Cambria"/>
              <a:cs typeface="+mn-cs"/>
            </a:rPr>
            <a:t> </a:t>
          </a:r>
        </a:p>
      </dsp:txBody>
      <dsp:txXfrm>
        <a:off x="50489" y="2352726"/>
        <a:ext cx="5954472" cy="933301"/>
      </dsp:txXfrm>
    </dsp:sp>
    <dsp:sp modelId="{7FD09C36-C5D6-4062-8996-C3EF251FF52C}">
      <dsp:nvSpPr>
        <dsp:cNvPr id="0" name=""/>
        <dsp:cNvSpPr/>
      </dsp:nvSpPr>
      <dsp:spPr>
        <a:xfrm>
          <a:off x="0" y="3434437"/>
          <a:ext cx="6055450" cy="103427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FFFFFF"/>
              </a:solidFill>
              <a:latin typeface="Cambria"/>
              <a:ea typeface="Cambria"/>
              <a:cs typeface="+mn-cs"/>
            </a:rPr>
            <a:t>4.Realistic </a:t>
          </a:r>
          <a:r>
            <a:rPr lang="en-US" sz="3400" kern="1200">
              <a:solidFill>
                <a:srgbClr val="FFFFFF"/>
              </a:solidFill>
              <a:latin typeface="Calibri"/>
              <a:ea typeface="+mn-ea"/>
              <a:cs typeface="+mn-cs"/>
            </a:rPr>
            <a:t>वास्तववादी</a:t>
          </a:r>
        </a:p>
      </dsp:txBody>
      <dsp:txXfrm>
        <a:off x="50489" y="3484926"/>
        <a:ext cx="5954472" cy="933301"/>
      </dsp:txXfrm>
    </dsp:sp>
    <dsp:sp modelId="{A0C8EEA4-4A9B-44B3-8DDB-889F65B4A695}">
      <dsp:nvSpPr>
        <dsp:cNvPr id="0" name=""/>
        <dsp:cNvSpPr/>
      </dsp:nvSpPr>
      <dsp:spPr>
        <a:xfrm>
          <a:off x="0" y="4566637"/>
          <a:ext cx="6055450" cy="10342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FFFFFF"/>
              </a:solidFill>
              <a:latin typeface="Cambria"/>
              <a:ea typeface="Cambria"/>
              <a:cs typeface="+mn-cs"/>
            </a:rPr>
            <a:t>5. Time-based </a:t>
          </a:r>
          <a:r>
            <a:rPr lang="en-US" sz="3400" kern="1200" err="1">
              <a:latin typeface="Calibri"/>
              <a:ea typeface="+mn-ea"/>
              <a:cs typeface="+mn-cs"/>
            </a:rPr>
            <a:t>समय</a:t>
          </a:r>
          <a:r>
            <a:rPr lang="en-US" sz="3400" kern="1200">
              <a:latin typeface="Calibri"/>
              <a:ea typeface="+mn-ea"/>
              <a:cs typeface="+mn-cs"/>
            </a:rPr>
            <a:t> आधारित</a:t>
          </a:r>
        </a:p>
      </dsp:txBody>
      <dsp:txXfrm>
        <a:off x="50489" y="4617126"/>
        <a:ext cx="5954472" cy="933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49BB0-D947-4766-9FB4-2F8CA2684B11}">
      <dsp:nvSpPr>
        <dsp:cNvPr id="0" name=""/>
        <dsp:cNvSpPr/>
      </dsp:nvSpPr>
      <dsp:spPr>
        <a:xfrm>
          <a:off x="0" y="1575208"/>
          <a:ext cx="11679381" cy="2100278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E3CFB-2C3B-48E5-9AD0-F9DA51BFABA1}">
      <dsp:nvSpPr>
        <dsp:cNvPr id="0" name=""/>
        <dsp:cNvSpPr/>
      </dsp:nvSpPr>
      <dsp:spPr>
        <a:xfrm>
          <a:off x="5260" y="0"/>
          <a:ext cx="2530342" cy="210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mbria" panose="02040503050406030204" pitchFamily="18" charset="0"/>
              <a:ea typeface="Cambria" panose="02040503050406030204" pitchFamily="18" charset="0"/>
            </a:rPr>
            <a:t>To decrease the time taken during the registration to 15 minutes by 1</a:t>
          </a:r>
          <a:r>
            <a:rPr lang="en-US" sz="1800" kern="1200" baseline="30000">
              <a:latin typeface="Cambria" panose="02040503050406030204" pitchFamily="18" charset="0"/>
              <a:ea typeface="Cambria" panose="02040503050406030204" pitchFamily="18" charset="0"/>
            </a:rPr>
            <a:t>st</a:t>
          </a:r>
          <a:r>
            <a:rPr lang="en-US" sz="1800" kern="1200">
              <a:latin typeface="Cambria" panose="02040503050406030204" pitchFamily="18" charset="0"/>
              <a:ea typeface="Cambria" panose="02040503050406030204" pitchFamily="18" charset="0"/>
            </a:rPr>
            <a:t> December2025</a:t>
          </a:r>
          <a:endParaRPr lang="en-IN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0" y="0"/>
        <a:ext cx="2530342" cy="2100278"/>
      </dsp:txXfrm>
    </dsp:sp>
    <dsp:sp modelId="{837CE107-84A7-4A6B-9D7E-92072A37D110}">
      <dsp:nvSpPr>
        <dsp:cNvPr id="0" name=""/>
        <dsp:cNvSpPr/>
      </dsp:nvSpPr>
      <dsp:spPr>
        <a:xfrm>
          <a:off x="1007897" y="2362812"/>
          <a:ext cx="525069" cy="5250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F8107-E7EB-48B2-B5A8-8A764A4B25D8}">
      <dsp:nvSpPr>
        <dsp:cNvPr id="0" name=""/>
        <dsp:cNvSpPr/>
      </dsp:nvSpPr>
      <dsp:spPr>
        <a:xfrm>
          <a:off x="2662120" y="3150417"/>
          <a:ext cx="2530342" cy="210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To increase the PSS from 3.0 on Likert scale to 4.0 by 15</a:t>
          </a:r>
          <a:r>
            <a:rPr lang="en-US" sz="18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December 2025.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62120" y="3150417"/>
        <a:ext cx="2530342" cy="2100278"/>
      </dsp:txXfrm>
    </dsp:sp>
    <dsp:sp modelId="{C18B9943-A662-4DCA-BF41-CA4C8E92E64A}">
      <dsp:nvSpPr>
        <dsp:cNvPr id="0" name=""/>
        <dsp:cNvSpPr/>
      </dsp:nvSpPr>
      <dsp:spPr>
        <a:xfrm>
          <a:off x="3664756" y="2362812"/>
          <a:ext cx="525069" cy="52506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48A8B-CC8C-41FA-B00A-21BA6D79567A}">
      <dsp:nvSpPr>
        <dsp:cNvPr id="0" name=""/>
        <dsp:cNvSpPr/>
      </dsp:nvSpPr>
      <dsp:spPr>
        <a:xfrm>
          <a:off x="5318980" y="0"/>
          <a:ext cx="2530342" cy="210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To ensure 100% closure of patient grievances within 72 hours by December 2026.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18980" y="0"/>
        <a:ext cx="2530342" cy="2100278"/>
      </dsp:txXfrm>
    </dsp:sp>
    <dsp:sp modelId="{F657E4F4-4848-4CE5-910D-A413D6996F82}">
      <dsp:nvSpPr>
        <dsp:cNvPr id="0" name=""/>
        <dsp:cNvSpPr/>
      </dsp:nvSpPr>
      <dsp:spPr>
        <a:xfrm>
          <a:off x="6321616" y="2362812"/>
          <a:ext cx="525069" cy="525069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ABD5B-0077-438E-AD56-137FFFE15184}">
      <dsp:nvSpPr>
        <dsp:cNvPr id="0" name=""/>
        <dsp:cNvSpPr/>
      </dsp:nvSpPr>
      <dsp:spPr>
        <a:xfrm>
          <a:off x="7975839" y="3150417"/>
          <a:ext cx="2530342" cy="210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To ensure 0% stock out of essential drug in OPD by February 2025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75839" y="3150417"/>
        <a:ext cx="2530342" cy="2100278"/>
      </dsp:txXfrm>
    </dsp:sp>
    <dsp:sp modelId="{9F8B505C-FF58-441C-A7D3-4CA92A9F5C08}">
      <dsp:nvSpPr>
        <dsp:cNvPr id="0" name=""/>
        <dsp:cNvSpPr/>
      </dsp:nvSpPr>
      <dsp:spPr>
        <a:xfrm>
          <a:off x="8978476" y="2362812"/>
          <a:ext cx="525069" cy="52506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16440-C658-4BD6-A8A7-C589CF6E657D}">
      <dsp:nvSpPr>
        <dsp:cNvPr id="0" name=""/>
        <dsp:cNvSpPr/>
      </dsp:nvSpPr>
      <dsp:spPr>
        <a:xfrm>
          <a:off x="815205" y="2811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D9C1A-10BA-4899-9758-83037A945BFE}">
      <dsp:nvSpPr>
        <dsp:cNvPr id="0" name=""/>
        <dsp:cNvSpPr/>
      </dsp:nvSpPr>
      <dsp:spPr>
        <a:xfrm>
          <a:off x="1012414" y="200020"/>
          <a:ext cx="530947" cy="53094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A64CD-8D6D-49E1-BD4B-A2FC3D387AFE}">
      <dsp:nvSpPr>
        <dsp:cNvPr id="0" name=""/>
        <dsp:cNvSpPr/>
      </dsp:nvSpPr>
      <dsp:spPr>
        <a:xfrm>
          <a:off x="519391" y="1216405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Quality Policy and Quality Objective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और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उद्देश्य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 </a:t>
          </a:r>
        </a:p>
      </dsp:txBody>
      <dsp:txXfrm>
        <a:off x="519391" y="1216405"/>
        <a:ext cx="1516992" cy="1103374"/>
      </dsp:txXfrm>
    </dsp:sp>
    <dsp:sp modelId="{ED8E38BA-19CF-495F-886E-BBD9C4FA4E3D}">
      <dsp:nvSpPr>
        <dsp:cNvPr id="0" name=""/>
        <dsp:cNvSpPr/>
      </dsp:nvSpPr>
      <dsp:spPr>
        <a:xfrm>
          <a:off x="2597671" y="2811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6129-3FB8-4F44-B90A-70F47BE1A7F6}">
      <dsp:nvSpPr>
        <dsp:cNvPr id="0" name=""/>
        <dsp:cNvSpPr/>
      </dsp:nvSpPr>
      <dsp:spPr>
        <a:xfrm>
          <a:off x="2794880" y="200020"/>
          <a:ext cx="530947" cy="5309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54BF-880F-4851-A819-BABDF35F1FBE}">
      <dsp:nvSpPr>
        <dsp:cNvPr id="0" name=""/>
        <dsp:cNvSpPr/>
      </dsp:nvSpPr>
      <dsp:spPr>
        <a:xfrm>
          <a:off x="2529543" y="1074588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Quality Team Meeting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टीम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बैठक</a:t>
          </a:r>
          <a:endParaRPr lang="en-US" sz="1400" kern="1200" dirty="0">
            <a:solidFill>
              <a:schemeClr val="accent2">
                <a:lumMod val="76000"/>
              </a:schemeClr>
            </a:solidFill>
          </a:endParaRPr>
        </a:p>
      </dsp:txBody>
      <dsp:txXfrm>
        <a:off x="2529543" y="1074588"/>
        <a:ext cx="1516992" cy="1103374"/>
      </dsp:txXfrm>
    </dsp:sp>
    <dsp:sp modelId="{6D0B8FB5-5104-4923-8615-7B96D441AC6B}">
      <dsp:nvSpPr>
        <dsp:cNvPr id="0" name=""/>
        <dsp:cNvSpPr/>
      </dsp:nvSpPr>
      <dsp:spPr>
        <a:xfrm>
          <a:off x="4736994" y="29082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ABC73-AA10-4FD7-A03A-5B089CB33B81}">
      <dsp:nvSpPr>
        <dsp:cNvPr id="0" name=""/>
        <dsp:cNvSpPr/>
      </dsp:nvSpPr>
      <dsp:spPr>
        <a:xfrm>
          <a:off x="4927633" y="182504"/>
          <a:ext cx="530947" cy="53094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AA5CB-0687-4421-94E1-E3A60FADE67F}">
      <dsp:nvSpPr>
        <dsp:cNvPr id="0" name=""/>
        <dsp:cNvSpPr/>
      </dsp:nvSpPr>
      <dsp:spPr>
        <a:xfrm>
          <a:off x="4666074" y="1137392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Policy for Maintaining Record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रिकॉर्ड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बनाए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रखने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endParaRPr lang="en-US" sz="1400" kern="1200" dirty="0">
            <a:solidFill>
              <a:schemeClr val="accent2">
                <a:lumMod val="76000"/>
              </a:schemeClr>
            </a:solidFill>
          </a:endParaRPr>
        </a:p>
      </dsp:txBody>
      <dsp:txXfrm>
        <a:off x="4666074" y="1137392"/>
        <a:ext cx="1516992" cy="1103374"/>
      </dsp:txXfrm>
    </dsp:sp>
    <dsp:sp modelId="{FA6AE8CC-8FB1-4298-96DD-27A1899C299D}">
      <dsp:nvSpPr>
        <dsp:cNvPr id="0" name=""/>
        <dsp:cNvSpPr/>
      </dsp:nvSpPr>
      <dsp:spPr>
        <a:xfrm>
          <a:off x="6933237" y="64107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85C53-D8C9-4A4A-AA91-47909B263D26}">
      <dsp:nvSpPr>
        <dsp:cNvPr id="0" name=""/>
        <dsp:cNvSpPr/>
      </dsp:nvSpPr>
      <dsp:spPr>
        <a:xfrm>
          <a:off x="7182987" y="261323"/>
          <a:ext cx="530947" cy="53094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DCFBA-F1F6-4AC9-9A96-D329BF7D9FEC}">
      <dsp:nvSpPr>
        <dsp:cNvPr id="0" name=""/>
        <dsp:cNvSpPr/>
      </dsp:nvSpPr>
      <dsp:spPr>
        <a:xfrm>
          <a:off x="6833887" y="1250543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     Referral Policy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 err="1">
              <a:solidFill>
                <a:schemeClr val="accent2">
                  <a:lumMod val="75000"/>
                </a:schemeClr>
              </a:solidFill>
            </a:rPr>
            <a:t>रेफरल</a:t>
          </a:r>
          <a:r>
            <a:rPr lang="en-US" sz="14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5000"/>
                </a:schemeClr>
              </a:solidFill>
            </a:rPr>
            <a:t>नीति</a:t>
          </a:r>
          <a:endParaRPr lang="en-US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33887" y="1250543"/>
        <a:ext cx="1516992" cy="1103374"/>
      </dsp:txXfrm>
    </dsp:sp>
    <dsp:sp modelId="{15ED1F70-81CD-4E75-99F9-8C9296E56834}">
      <dsp:nvSpPr>
        <dsp:cNvPr id="0" name=""/>
        <dsp:cNvSpPr/>
      </dsp:nvSpPr>
      <dsp:spPr>
        <a:xfrm>
          <a:off x="3822261" y="2607409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5553E-B8BA-4FCD-B1F5-27526821418A}">
      <dsp:nvSpPr>
        <dsp:cNvPr id="0" name=""/>
        <dsp:cNvSpPr/>
      </dsp:nvSpPr>
      <dsp:spPr>
        <a:xfrm>
          <a:off x="3986909" y="2759207"/>
          <a:ext cx="530947" cy="53094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2B2F8-5BC5-4A9C-B426-37054B493CF3}">
      <dsp:nvSpPr>
        <dsp:cNvPr id="0" name=""/>
        <dsp:cNvSpPr/>
      </dsp:nvSpPr>
      <dsp:spPr>
        <a:xfrm>
          <a:off x="3746474" y="3768522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Last 3 months OUTCOME Indicators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3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महीनों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परिणाम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संकेतक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</a:p>
      </dsp:txBody>
      <dsp:txXfrm>
        <a:off x="3746474" y="3768522"/>
        <a:ext cx="1516992" cy="1103374"/>
      </dsp:txXfrm>
    </dsp:sp>
    <dsp:sp modelId="{73D11D77-596B-4659-8A99-85E61431A533}">
      <dsp:nvSpPr>
        <dsp:cNvPr id="0" name=""/>
        <dsp:cNvSpPr/>
      </dsp:nvSpPr>
      <dsp:spPr>
        <a:xfrm>
          <a:off x="9347829" y="80921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9374-5038-497E-B3E7-368D82C58A4F}">
      <dsp:nvSpPr>
        <dsp:cNvPr id="0" name=""/>
        <dsp:cNvSpPr/>
      </dsp:nvSpPr>
      <dsp:spPr>
        <a:xfrm>
          <a:off x="9577981" y="285502"/>
          <a:ext cx="530947" cy="530947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5B35E-1A05-479A-B034-B10F7867215B}">
      <dsp:nvSpPr>
        <dsp:cNvPr id="0" name=""/>
        <dsp:cNvSpPr/>
      </dsp:nvSpPr>
      <dsp:spPr>
        <a:xfrm>
          <a:off x="9327655" y="1152100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BMW Authorization Certificate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बीएमडब्ल्यू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प्राधिकरण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प्रमाणपत</a:t>
          </a:r>
          <a:r>
            <a:rPr lang="en-US" sz="1400" kern="1200" dirty="0" err="1"/>
            <a:t>्र</a:t>
          </a:r>
          <a:r>
            <a:rPr lang="en-US" sz="1400" kern="1200" dirty="0"/>
            <a:t> </a:t>
          </a:r>
        </a:p>
      </dsp:txBody>
      <dsp:txXfrm>
        <a:off x="9327655" y="1152100"/>
        <a:ext cx="1516992" cy="1103374"/>
      </dsp:txXfrm>
    </dsp:sp>
    <dsp:sp modelId="{AD4217CF-CA27-4C10-87C2-BE6A446A6516}">
      <dsp:nvSpPr>
        <dsp:cNvPr id="0" name=""/>
        <dsp:cNvSpPr/>
      </dsp:nvSpPr>
      <dsp:spPr>
        <a:xfrm>
          <a:off x="6795122" y="2699028"/>
          <a:ext cx="925365" cy="92536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C25B5-9018-4F07-AD66-E992D4E6F625}">
      <dsp:nvSpPr>
        <dsp:cNvPr id="0" name=""/>
        <dsp:cNvSpPr/>
      </dsp:nvSpPr>
      <dsp:spPr>
        <a:xfrm>
          <a:off x="7053626" y="2861210"/>
          <a:ext cx="530947" cy="530947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E94D-9A67-4108-9DE4-A4B68E69C448}">
      <dsp:nvSpPr>
        <dsp:cNvPr id="0" name=""/>
        <dsp:cNvSpPr/>
      </dsp:nvSpPr>
      <dsp:spPr>
        <a:xfrm>
          <a:off x="6648176" y="3677669"/>
          <a:ext cx="1516992" cy="110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mbria"/>
              <a:ea typeface="Cambria"/>
            </a:rPr>
            <a:t>Fire Compliance 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अग्नि</a:t>
          </a:r>
          <a:r>
            <a:rPr lang="en-US" sz="14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accent2">
                  <a:lumMod val="76000"/>
                </a:schemeClr>
              </a:solidFill>
            </a:rPr>
            <a:t>अनुपालन</a:t>
          </a:r>
          <a:endParaRPr lang="en-US" sz="1400" kern="1200" dirty="0">
            <a:solidFill>
              <a:schemeClr val="accent2">
                <a:lumMod val="76000"/>
              </a:schemeClr>
            </a:solidFill>
          </a:endParaRPr>
        </a:p>
      </dsp:txBody>
      <dsp:txXfrm>
        <a:off x="6648176" y="3677669"/>
        <a:ext cx="1516992" cy="11033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B0473-9790-4CF7-BCBD-7B023CB3900D}">
      <dsp:nvSpPr>
        <dsp:cNvPr id="0" name=""/>
        <dsp:cNvSpPr/>
      </dsp:nvSpPr>
      <dsp:spPr>
        <a:xfrm>
          <a:off x="0" y="0"/>
          <a:ext cx="5915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B18B8-86AB-4D08-A46E-39DB6187BBF6}">
      <dsp:nvSpPr>
        <dsp:cNvPr id="0" name=""/>
        <dsp:cNvSpPr/>
      </dsp:nvSpPr>
      <dsp:spPr>
        <a:xfrm>
          <a:off x="0" y="0"/>
          <a:ext cx="5915892" cy="121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Quality Policy/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नीति</a:t>
          </a:r>
          <a:endParaRPr lang="en-IN" sz="20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0"/>
        <a:ext cx="5915892" cy="1215375"/>
      </dsp:txXfrm>
    </dsp:sp>
    <dsp:sp modelId="{800D3BCF-67A2-438C-BB74-7B4197B42753}">
      <dsp:nvSpPr>
        <dsp:cNvPr id="0" name=""/>
        <dsp:cNvSpPr/>
      </dsp:nvSpPr>
      <dsp:spPr>
        <a:xfrm>
          <a:off x="0" y="1215375"/>
          <a:ext cx="5915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67678-D280-4E4F-97FA-FE620B603F55}">
      <dsp:nvSpPr>
        <dsp:cNvPr id="0" name=""/>
        <dsp:cNvSpPr/>
      </dsp:nvSpPr>
      <dsp:spPr>
        <a:xfrm>
          <a:off x="0" y="1215375"/>
          <a:ext cx="5915892" cy="121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Last 3 Months Patient Satisfaction Score with CAPA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CAPA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साथ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3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महीनों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रोगी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संतुष्टि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स्कोर</a:t>
          </a:r>
          <a:endParaRPr lang="en-IN" sz="2000" kern="1200" dirty="0" err="1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215375"/>
        <a:ext cx="5915892" cy="1215375"/>
      </dsp:txXfrm>
    </dsp:sp>
    <dsp:sp modelId="{2E1FB987-98FA-4B43-95EA-188387952314}">
      <dsp:nvSpPr>
        <dsp:cNvPr id="0" name=""/>
        <dsp:cNvSpPr/>
      </dsp:nvSpPr>
      <dsp:spPr>
        <a:xfrm>
          <a:off x="0" y="2430751"/>
          <a:ext cx="5915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3DEBA-7254-4B7F-90E5-79F53249CC86}">
      <dsp:nvSpPr>
        <dsp:cNvPr id="0" name=""/>
        <dsp:cNvSpPr/>
      </dsp:nvSpPr>
      <dsp:spPr>
        <a:xfrm>
          <a:off x="0" y="2430750"/>
          <a:ext cx="5915892" cy="121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Last 3 months data of Outcome Indicator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परिणाम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सूचक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3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महीनों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डेटा</a:t>
          </a:r>
          <a:endParaRPr lang="en-IN" sz="20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2430750"/>
        <a:ext cx="5915892" cy="1215375"/>
      </dsp:txXfrm>
    </dsp:sp>
    <dsp:sp modelId="{ECD1A3D5-1594-416A-AFAC-A9E56D3CFD45}">
      <dsp:nvSpPr>
        <dsp:cNvPr id="0" name=""/>
        <dsp:cNvSpPr/>
      </dsp:nvSpPr>
      <dsp:spPr>
        <a:xfrm>
          <a:off x="0" y="3646126"/>
          <a:ext cx="5915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CC98E-CF04-465A-871D-AF622C3F57C0}">
      <dsp:nvSpPr>
        <dsp:cNvPr id="0" name=""/>
        <dsp:cNvSpPr/>
      </dsp:nvSpPr>
      <dsp:spPr>
        <a:xfrm>
          <a:off x="0" y="3646126"/>
          <a:ext cx="5915892" cy="121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Biomedical Waste Management Authorization as per 2016 rule </a:t>
          </a:r>
          <a:r>
            <a:rPr lang="en-US" sz="2000" kern="1200" dirty="0"/>
            <a:t>2016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नियम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अनुसार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जैव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चिकित्सा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अपशिष्ट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प्रबंधन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प्राधिकरण</a:t>
          </a:r>
          <a:endParaRPr lang="en-IN" sz="2000" kern="1200" dirty="0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3646126"/>
        <a:ext cx="5915892" cy="12153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B0473-9790-4CF7-BCBD-7B023CB3900D}">
      <dsp:nvSpPr>
        <dsp:cNvPr id="0" name=""/>
        <dsp:cNvSpPr/>
      </dsp:nvSpPr>
      <dsp:spPr>
        <a:xfrm>
          <a:off x="0" y="0"/>
          <a:ext cx="54989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B18B8-86AB-4D08-A46E-39DB6187BBF6}">
      <dsp:nvSpPr>
        <dsp:cNvPr id="0" name=""/>
        <dsp:cNvSpPr/>
      </dsp:nvSpPr>
      <dsp:spPr>
        <a:xfrm>
          <a:off x="0" y="0"/>
          <a:ext cx="5498949" cy="131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State Essential Medicine List(EML)                   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राज्य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आवश्यक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दवा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सूची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(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ईएमएल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)</a:t>
          </a:r>
          <a:endParaRPr lang="en-IN" sz="2000" kern="1200" dirty="0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0"/>
        <a:ext cx="5498949" cy="1319611"/>
      </dsp:txXfrm>
    </dsp:sp>
    <dsp:sp modelId="{800D3BCF-67A2-438C-BB74-7B4197B42753}">
      <dsp:nvSpPr>
        <dsp:cNvPr id="0" name=""/>
        <dsp:cNvSpPr/>
      </dsp:nvSpPr>
      <dsp:spPr>
        <a:xfrm>
          <a:off x="0" y="1319611"/>
          <a:ext cx="54989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67678-D280-4E4F-97FA-FE620B603F55}">
      <dsp:nvSpPr>
        <dsp:cNvPr id="0" name=""/>
        <dsp:cNvSpPr/>
      </dsp:nvSpPr>
      <dsp:spPr>
        <a:xfrm>
          <a:off x="0" y="1319611"/>
          <a:ext cx="5498949" cy="131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Name and No of service packages to be assessed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मूल्यांकन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किए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जाने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वाले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सेवा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पैकेजों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नाम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और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संख्या</a:t>
          </a:r>
          <a:endParaRPr lang="en-IN" sz="2000" kern="1200" dirty="0" err="1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319611"/>
        <a:ext cx="5498949" cy="1319611"/>
      </dsp:txXfrm>
    </dsp:sp>
    <dsp:sp modelId="{2E1FB987-98FA-4B43-95EA-188387952314}">
      <dsp:nvSpPr>
        <dsp:cNvPr id="0" name=""/>
        <dsp:cNvSpPr/>
      </dsp:nvSpPr>
      <dsp:spPr>
        <a:xfrm>
          <a:off x="0" y="2639222"/>
          <a:ext cx="54989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3DEBA-7254-4B7F-90E5-79F53249CC86}">
      <dsp:nvSpPr>
        <dsp:cNvPr id="0" name=""/>
        <dsp:cNvSpPr/>
      </dsp:nvSpPr>
      <dsp:spPr>
        <a:xfrm>
          <a:off x="0" y="2639222"/>
          <a:ext cx="5498949" cy="131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Last month Quality Team Minutes of Meeting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पिछले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महीने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गुणवत्ता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टीम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की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बैठक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विवरण</a:t>
          </a:r>
          <a:endParaRPr lang="en-IN" sz="2000" kern="1200" dirty="0" err="1">
            <a:solidFill>
              <a:schemeClr val="accent2">
                <a:lumMod val="76000"/>
              </a:schemeClr>
            </a:solidFill>
            <a:latin typeface="Cambria"/>
            <a:ea typeface="Cambria"/>
          </a:endParaRPr>
        </a:p>
      </dsp:txBody>
      <dsp:txXfrm>
        <a:off x="0" y="2639222"/>
        <a:ext cx="5498949" cy="1319611"/>
      </dsp:txXfrm>
    </dsp:sp>
    <dsp:sp modelId="{ECD1A3D5-1594-416A-AFAC-A9E56D3CFD45}">
      <dsp:nvSpPr>
        <dsp:cNvPr id="0" name=""/>
        <dsp:cNvSpPr/>
      </dsp:nvSpPr>
      <dsp:spPr>
        <a:xfrm>
          <a:off x="0" y="3958833"/>
          <a:ext cx="54989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CC98E-CF04-465A-871D-AF622C3F57C0}">
      <dsp:nvSpPr>
        <dsp:cNvPr id="0" name=""/>
        <dsp:cNvSpPr/>
      </dsp:nvSpPr>
      <dsp:spPr>
        <a:xfrm>
          <a:off x="0" y="3958833"/>
          <a:ext cx="5498949" cy="131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ea typeface="Cambria"/>
            </a:rPr>
            <a:t>Work Instructions ( As per service Packages) 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  <a:latin typeface="Cambria"/>
              <a:ea typeface="Cambria"/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कार्य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निर्देश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(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सेवा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पैकेज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के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2">
                  <a:lumMod val="76000"/>
                </a:schemeClr>
              </a:solidFill>
            </a:rPr>
            <a:t>अनुसार</a:t>
          </a:r>
          <a:r>
            <a:rPr lang="en-US" sz="2000" kern="1200" dirty="0">
              <a:solidFill>
                <a:schemeClr val="accent2">
                  <a:lumMod val="76000"/>
                </a:schemeClr>
              </a:solidFill>
            </a:rPr>
            <a:t>)</a:t>
          </a:r>
          <a:endParaRPr lang="en-IN" sz="2000" kern="1200" dirty="0">
            <a:solidFill>
              <a:schemeClr val="accent2">
                <a:lumMod val="76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958833"/>
        <a:ext cx="5498949" cy="131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DFAE-8B36-423E-BF03-4CBE6131569C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8D940-6E76-4B8F-9284-A7756C640A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461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SOP is a set of written instructions that </a:t>
            </a:r>
            <a:r>
              <a:rPr lang="en-US" sz="1200" b="1" dirty="0"/>
              <a:t>document a routine or repetitive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8EC7-6201-FB29-9AD9-55B0C4660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0F8D6-7E64-76DC-6EE5-E7E11F17B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CA6A-148F-C83E-F90D-0555A11D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1006-AAE7-8376-2599-36B109A9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314B5-03EB-5865-E317-C98B58F1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73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82C5-121B-3B1C-3A0D-34F3D0E9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2BAAA-019E-635C-1AE3-2B7953CC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E5A4-9C9C-88B1-EA44-A4D199E6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5F87-E8B4-6808-98FA-EE8D75F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7A63-9DF1-7D93-B91C-704BDCBC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8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78445-43A2-8A6C-8DB2-EAAFB639F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0BFEE-DB88-5658-C34F-D01389FF9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5399A-0C51-9DAA-BDB5-33084A8A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F5632-8947-0DDD-77AB-794F183C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7A89D-07F5-16C9-6E3E-EE7ED97D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701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AB1F-99CE-922B-D032-C2F60435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39930-053E-4A6F-37FD-C5B613BB5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C0CB-DEFA-8BDC-68F7-9C77F66E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908D-40EA-66AB-070C-9D6518BF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1953-BD54-B7F1-71BA-CFC15321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3845E6-B3C7-36B8-3748-1E98037DF286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29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4C3B-8500-D748-AB15-AED83E08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F4A9-FA79-C130-86D6-86420443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0063C-06F9-D63B-FE13-D88189BC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6DCF6-9407-1305-F395-31BEEF26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910D8-57AA-4B6F-5304-CFE1FC5A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48CB8A-4A8B-8342-4717-785E2B6AB1C4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817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825C-9CEE-0C43-BF7C-D2F881FD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C4F2F-6A56-C59A-1D0B-614F489F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99C5-8C5A-028F-FDF8-7FB1A3FF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EBD2D-8721-E47D-B94B-C45C4298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627F-A57E-47CF-6710-A33CB978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0B9BE5-68DD-FDA4-B5B6-B3D5A38F143F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72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DA95-76FE-EDF2-590F-BAFA3709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A232-07A6-18ED-D005-912D85555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08830-B383-0061-0CB5-0EC0048D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F13B0-E803-2E29-9FE2-B7DEC4FD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B4E6-72BD-0DD1-378B-20D92F31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0A8FF-5796-1112-179F-7090DCE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AB48E7-B301-76FC-AEEF-985AB55F4FA5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57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4F10-6824-E95E-0188-46A5814A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563C-BE56-6892-F4FD-42F91510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49881-9DFD-80BD-8478-C3F6D9FD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8F15E-3435-16FF-E82A-EC2CEEF39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28741-548B-41F6-0D84-7A34F038F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7D44E-D0BF-E6B9-46BD-14402B42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CEEF2-94BD-C2F1-7FA6-17C2C1E3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976EE-2DCE-12F5-F9F6-DB240D97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7F0452-E571-3B23-A449-4805DCD4A32A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3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E9CF-24F7-AF2F-7FA3-381478EC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9ACB6-6E4F-3A45-E7DE-2C3CF5BF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BD6B6-44A7-C125-7172-39F38757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B59B6-9477-6476-1F4B-E10CCE31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496B7-627E-0B46-8BA9-8B41D396683E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6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EEFF4-56A9-3D86-3E55-E8B1E9EB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87765-927E-1F86-FFBC-CDD9761E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3A311-E9F7-0A3B-04E5-1F21235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E55965C-DC44-2131-254C-F3A748903462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69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B2C7-141B-5DDE-9F02-8CAC57F7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6FD9-1DEC-D655-E7E7-89CE18A7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68E43-C52C-49C9-2272-ADAFE78D4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07000-5738-3E4F-2121-4DB0F217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B53E6-8FDF-E724-ADE1-EB2B0A84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A2F4F-8E2B-5AE3-63B5-6541402A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0914AF-4EAD-21FA-1600-EE350851AEB5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3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AB5C-8574-7803-83FD-12D24C0F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600D-5151-EAF4-DF07-B0B8A4A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72921-4964-8119-4CEB-EC85DAB6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E8A6-8C46-5596-8789-BA8EABD2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6BEDD-B963-82BC-4F28-9F059FBD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04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F3B-EADC-21F1-84C5-F1772663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4A211-070B-4ECE-048B-3FEF0937D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A9007-7539-A8B6-96BA-568BF55F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45115-0834-9F39-EB69-4A4BFD62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317D-8843-4833-5A16-93241DD7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1CA74-A8BE-4E95-C1D6-7B39914C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EF9F2F-679D-D963-5E4E-55BDEB608A60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90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973A-3498-85FB-DD5C-2432A329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91C3C-948F-4730-C7DA-6D5E0EFC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6C74-9415-A72C-3ADF-EDF99A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9C2C-3F9C-040E-7E8C-7E0B80D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B90C-81E2-FBC6-F559-06B1C7BE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5E76C1-01B6-272F-9F55-07EACEC54FEC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823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9BF24-74E0-CAA6-B482-AEEE0A992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6E4CE-FFE0-C3C8-2070-E10023E7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9BE3-AD45-2322-539B-41D8A7FD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6762-C55F-5BD9-927F-68F36093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B0D7-F409-AE80-BFB2-21C94C47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B9A947-C964-1774-04D0-B9C0F11A7877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CC44-2DC5-2120-9030-3CF3F1F6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6205A-A88F-1F07-CCB6-F15D5B442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3B4CD-924A-3464-0439-C34DF617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68FF7-3939-9483-48C7-E60098A3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D3BD0-A660-1078-2754-45E87853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6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B71B-ABEC-A2A6-3272-22A40A8A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5A9C-7D7D-CB82-8021-866D6315C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04EAA-B5E3-5FA2-0CE5-685D9B3F1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6C07A-F966-3CBC-16E4-547716CB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8C9EC-7430-6287-36EA-DB85F566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DFEF9-04CE-B1CD-2384-FFE1511A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98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6200-D139-B872-3CC8-8BD5C77D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D223C-FF95-AF7F-EFF5-F3EF9F3FF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C20C-4162-61C0-89CF-7B14ECC77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84D57-E94A-7A74-CAB4-CD4EFD5AB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1B24B-8907-6CCA-5C78-CBA4D2C7B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A6D8C-F31F-6EBD-6EA3-E77DD07A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6BCDC-0572-4ED9-6DCC-038E70FD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57C45-D0B1-311D-3316-FB37EC02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7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0D09-93A9-26AE-9DA3-46DDB593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2D79F-6B05-E496-96B0-A1A96575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D4C39-89CD-7FFD-7DF4-7BD18853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796B7-50B4-7031-F5E0-4480D9F7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6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B50BD-6223-52C7-1E53-9391C726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CAF94-0FF3-28CF-E596-9F77BF9B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AF05C-84D2-BD3C-D38B-78952BC0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46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D7D5-0915-C68E-7309-4A5E768E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4D3FB-8523-4FD0-2D5C-0A2A32E6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CF8C0-12A2-4400-B2DB-68CE172A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C4BF-3D36-0DDB-7FBB-44496EA6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81A03-B677-79FB-3143-F8DC9144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8AB7A-B2FC-DF52-560B-F9F89C38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63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4264-AF65-843B-1CAF-44B2FDC3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79E95-E865-9002-8C58-D84435084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1EE1-DCCC-2EA7-10F5-DD753B8B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69666-6FE7-D2CF-B473-96B4954F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7FEEC-7B03-2D02-89EE-8F38CBBD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23232-5D8F-91EE-6FDC-0B89CA6C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109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7838B-392D-2EFF-B8E9-0D116B0A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68783-8BD3-3716-EF68-95F28785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00DF-C8FE-CD5E-0041-03D78868C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A18C-9A9F-4207-9570-17B0FD0067C5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7A55C-5D53-B860-A8C8-6E0F6D98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8788B-6598-D65C-660A-208BB0B79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890FF-536E-4DD3-9BA0-ADFC8889D4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46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D406D-17C4-F7CE-5D30-286D7208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2D82-98CC-426B-22C4-96F42210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94FF-A6BA-4E7D-4B42-C76BBEA9F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C197-C92A-4CA4-8B96-E69E782ED1A0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35AC-F750-7774-8DD3-3F500955D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43ACB-1582-1843-7B1C-180ED9BE6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61E090-5AC9-3F02-1CDB-9861E79D4A2D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9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412" y="1423556"/>
            <a:ext cx="7968606" cy="315942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Documentation for NQAS implementation at AAM-SHC</a:t>
            </a:r>
            <a:br>
              <a:rPr lang="en" sz="4400" b="1" dirty="0">
                <a:solidFill>
                  <a:srgbClr val="C00000"/>
                </a:solidFill>
              </a:rPr>
            </a:br>
            <a:br>
              <a:rPr lang="en" sz="4400" b="1" dirty="0">
                <a:solidFill>
                  <a:srgbClr val="C00000"/>
                </a:solidFill>
              </a:rPr>
            </a:br>
            <a:endParaRPr lang="en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CC9726D-FD4C-C5B8-0D7C-20227568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29" y="1423556"/>
            <a:ext cx="3637441" cy="35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NHSRC\Desktop\1234567.png">
            <a:extLst>
              <a:ext uri="{FF2B5EF4-FFF2-40B4-BE49-F238E27FC236}">
                <a16:creationId xmlns:a16="http://schemas.microsoft.com/office/drawing/2014/main" id="{48853E7A-8F0E-A523-5221-C718DCF3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365432"/>
            <a:ext cx="865551" cy="6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HSRC\Desktop\123456.png">
            <a:extLst>
              <a:ext uri="{FF2B5EF4-FFF2-40B4-BE49-F238E27FC236}">
                <a16:creationId xmlns:a16="http://schemas.microsoft.com/office/drawing/2014/main" id="{445A4E31-5D2D-E816-4D43-3FD39198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7" y="174831"/>
            <a:ext cx="1021773" cy="6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808A298-FBAD-5C79-39BA-25A38A41CEC7}"/>
              </a:ext>
            </a:extLst>
          </p:cNvPr>
          <p:cNvSpPr/>
          <p:nvPr/>
        </p:nvSpPr>
        <p:spPr>
          <a:xfrm>
            <a:off x="242048" y="5145185"/>
            <a:ext cx="1393347" cy="140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A876B06-7AA5-675E-08C2-89EA5E4BA6E0}"/>
              </a:ext>
            </a:extLst>
          </p:cNvPr>
          <p:cNvSpPr/>
          <p:nvPr/>
        </p:nvSpPr>
        <p:spPr>
          <a:xfrm>
            <a:off x="2318860" y="5145185"/>
            <a:ext cx="1393346" cy="140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8D5CA04-70D6-4846-3ACC-CF51822C1083}"/>
              </a:ext>
            </a:extLst>
          </p:cNvPr>
          <p:cNvSpPr/>
          <p:nvPr/>
        </p:nvSpPr>
        <p:spPr>
          <a:xfrm>
            <a:off x="4395671" y="5145185"/>
            <a:ext cx="1393348" cy="1399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519891E-41BA-2B43-6DE4-88D002C90A59}"/>
              </a:ext>
            </a:extLst>
          </p:cNvPr>
          <p:cNvSpPr/>
          <p:nvPr/>
        </p:nvSpPr>
        <p:spPr>
          <a:xfrm>
            <a:off x="6341671" y="5191858"/>
            <a:ext cx="1393346" cy="1406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AE37048-9922-8297-1707-1AB62D22D2CE}"/>
              </a:ext>
            </a:extLst>
          </p:cNvPr>
          <p:cNvSpPr/>
          <p:nvPr/>
        </p:nvSpPr>
        <p:spPr>
          <a:xfrm>
            <a:off x="8287669" y="5137566"/>
            <a:ext cx="1393346" cy="14066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53894CE-22D5-69CF-7950-43F18C025F5B}"/>
              </a:ext>
            </a:extLst>
          </p:cNvPr>
          <p:cNvSpPr/>
          <p:nvPr/>
        </p:nvSpPr>
        <p:spPr>
          <a:xfrm>
            <a:off x="10233667" y="5182182"/>
            <a:ext cx="1393348" cy="13174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D45197-2D10-C331-A9AF-B9844524963B}"/>
              </a:ext>
            </a:extLst>
          </p:cNvPr>
          <p:cNvSpPr/>
          <p:nvPr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575931F-626A-354C-A891-28114CA1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73" y="3466229"/>
            <a:ext cx="74334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AAM-SHC </a:t>
            </a:r>
            <a:r>
              <a:rPr kumimoji="0" lang="hi-IN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में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NQAS </a:t>
            </a:r>
            <a:r>
              <a:rPr kumimoji="0" lang="hi-IN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लागू करने के लिए ज़रूरी दस्तावेज़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06972C-5484-2226-DB2F-A1F1D2EF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74498"/>
              </p:ext>
            </p:extLst>
          </p:nvPr>
        </p:nvGraphicFramePr>
        <p:xfrm>
          <a:off x="5580301" y="1881296"/>
          <a:ext cx="6481445" cy="4685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0555">
                  <a:extLst>
                    <a:ext uri="{9D8B030D-6E8A-4147-A177-3AD203B41FA5}">
                      <a16:colId xmlns:a16="http://schemas.microsoft.com/office/drawing/2014/main" val="2073148583"/>
                    </a:ext>
                  </a:extLst>
                </a:gridCol>
                <a:gridCol w="4031615">
                  <a:extLst>
                    <a:ext uri="{9D8B030D-6E8A-4147-A177-3AD203B41FA5}">
                      <a16:colId xmlns:a16="http://schemas.microsoft.com/office/drawing/2014/main" val="577789864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576968707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 NO.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RESPONSIBILITY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138339"/>
                  </a:ext>
                </a:extLst>
              </a:tr>
              <a:tr h="583059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Patient will be referred, if the concerned equipment or services are not available in the HWC.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CHO/ANM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509046"/>
                  </a:ext>
                </a:extLst>
              </a:tr>
              <a:tr h="88338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If the patient comes in emergency situation, basic treatment will be provided and if required refer the patient to nearest referral center for better treatment and follow up.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CHO/ANM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190945"/>
                  </a:ext>
                </a:extLst>
              </a:tr>
              <a:tr h="88338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Enter patient case records in the referral slip format /CPHC IT application and provide information on the closest and most appropriate health facility for seeking care.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CHO/ANM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777958"/>
                  </a:ext>
                </a:extLst>
              </a:tr>
              <a:tr h="88338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Provide information to the service providers at referral centers for the patients and enter the details in Referral slip and Referral out register.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CHO/ANM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222905"/>
                  </a:ext>
                </a:extLst>
              </a:tr>
              <a:tr h="88338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patient shall be transported by the support of 108 ambulance, and if not possible then patient can go on their own vehicle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CHO/ANM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3715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ABE347-250D-7434-0F05-0E17054F2148}"/>
              </a:ext>
            </a:extLst>
          </p:cNvPr>
          <p:cNvSpPr txBox="1"/>
          <p:nvPr/>
        </p:nvSpPr>
        <p:spPr>
          <a:xfrm>
            <a:off x="3449783" y="89051"/>
            <a:ext cx="3714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Referral Policy        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hi-IN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रेफरल नीति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5B906-134A-F31F-627B-9BC76A4F1EA8}"/>
              </a:ext>
            </a:extLst>
          </p:cNvPr>
          <p:cNvSpPr txBox="1"/>
          <p:nvPr/>
        </p:nvSpPr>
        <p:spPr>
          <a:xfrm>
            <a:off x="570320" y="1701816"/>
            <a:ext cx="474117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Cambria"/>
                <a:ea typeface="Cambria"/>
              </a:rPr>
              <a:t>All patient transfers must be well coordinated with the receiving facility.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Cambria"/>
                <a:ea typeface="Cambria"/>
              </a:rPr>
              <a:t>The CHO/ANM will decide and inform the patient/relatives about the need and reason for transfer.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Cambria"/>
                <a:ea typeface="Cambria"/>
              </a:rPr>
              <a:t>Emergency patients should receive first aid and be stabilized before transfer.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Cambria"/>
                <a:ea typeface="Cambria"/>
              </a:rPr>
              <a:t>All transferred patients must receive a case summary with patient status, key findings, and treatment given.</a:t>
            </a:r>
          </a:p>
          <a:p>
            <a:pPr algn="just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AA44D-A16D-C45F-77E9-C005205DAEFC}"/>
              </a:ext>
            </a:extLst>
          </p:cNvPr>
          <p:cNvSpPr txBox="1"/>
          <p:nvPr/>
        </p:nvSpPr>
        <p:spPr>
          <a:xfrm>
            <a:off x="760486" y="1293052"/>
            <a:ext cx="371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Detail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E8886-3223-6CA5-8D8D-2E2E90BBA426}"/>
              </a:ext>
            </a:extLst>
          </p:cNvPr>
          <p:cNvSpPr txBox="1"/>
          <p:nvPr/>
        </p:nvSpPr>
        <p:spPr>
          <a:xfrm>
            <a:off x="7164570" y="1291721"/>
            <a:ext cx="424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Activity and 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18708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CE6EF-3B90-4DC5-5F3A-B5A818D47342}"/>
              </a:ext>
            </a:extLst>
          </p:cNvPr>
          <p:cNvSpPr txBox="1"/>
          <p:nvPr/>
        </p:nvSpPr>
        <p:spPr>
          <a:xfrm>
            <a:off x="2514734" y="176980"/>
            <a:ext cx="7458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Policy for Maintaining Patients’ Records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मरीजों के रिकॉर्ड बनाए रखने की नीति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2" name="Callout: Down Arrow 21">
            <a:extLst>
              <a:ext uri="{FF2B5EF4-FFF2-40B4-BE49-F238E27FC236}">
                <a16:creationId xmlns:a16="http://schemas.microsoft.com/office/drawing/2014/main" id="{C54C65D7-E196-B3CC-57C3-0D141522C723}"/>
              </a:ext>
            </a:extLst>
          </p:cNvPr>
          <p:cNvSpPr/>
          <p:nvPr/>
        </p:nvSpPr>
        <p:spPr>
          <a:xfrm>
            <a:off x="659877" y="1055108"/>
            <a:ext cx="9313682" cy="1341951"/>
          </a:xfrm>
          <a:prstGeom prst="down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Safeguarding the data and records  </a:t>
            </a:r>
          </a:p>
          <a:p>
            <a:pPr algn="ctr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डेटा और रिकॉर्ड की सुरक्षा: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E7259DC-E272-701D-4C24-0B2BAD8AB693}"/>
              </a:ext>
            </a:extLst>
          </p:cNvPr>
          <p:cNvSpPr/>
          <p:nvPr/>
        </p:nvSpPr>
        <p:spPr>
          <a:xfrm>
            <a:off x="2127459" y="2270656"/>
            <a:ext cx="2196445" cy="5241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Physical</a:t>
            </a:r>
            <a:endParaRPr lang="en-US" sz="20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75FF691-F875-CDF6-5B1C-2924AEB35180}"/>
              </a:ext>
            </a:extLst>
          </p:cNvPr>
          <p:cNvSpPr/>
          <p:nvPr/>
        </p:nvSpPr>
        <p:spPr>
          <a:xfrm>
            <a:off x="8141616" y="2049991"/>
            <a:ext cx="2721205" cy="5241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Digital</a:t>
            </a:r>
          </a:p>
          <a:p>
            <a:pPr algn="ctr"/>
            <a:endParaRPr lang="en-US" sz="20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4909EF-125F-78FB-7B08-B64F174C1E01}"/>
              </a:ext>
            </a:extLst>
          </p:cNvPr>
          <p:cNvSpPr/>
          <p:nvPr/>
        </p:nvSpPr>
        <p:spPr>
          <a:xfrm>
            <a:off x="385010" y="2896801"/>
            <a:ext cx="6168769" cy="923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files will be taken out of the AAM-SHC  without the permission of MO in charge of the СHС/PHС.</a:t>
            </a:r>
          </a:p>
          <a:p>
            <a:pPr algn="just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5777E-1EBB-52F6-41A9-EA884ABB3A4D}"/>
              </a:ext>
            </a:extLst>
          </p:cNvPr>
          <p:cNvSpPr/>
          <p:nvPr/>
        </p:nvSpPr>
        <p:spPr>
          <a:xfrm>
            <a:off x="385010" y="4949329"/>
            <a:ext cx="6409401" cy="14378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patient information shall be shared with anyone without the written or verbal order of the Medical Officer in charge, and it must not be disclosed to any unauthorized person.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08F048-56C9-2377-767E-928A094F51D9}"/>
              </a:ext>
            </a:extLst>
          </p:cNvPr>
          <p:cNvSpPr/>
          <p:nvPr/>
        </p:nvSpPr>
        <p:spPr>
          <a:xfrm>
            <a:off x="385010" y="3923065"/>
            <a:ext cx="6168769" cy="923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Fire extinguishers shall be placed in AAM-SHC. The staff are trained in handling all types of fire extinguishers.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AA0C6D-7A79-2FB5-C761-2B651CFFF72D}"/>
              </a:ext>
            </a:extLst>
          </p:cNvPr>
          <p:cNvSpPr/>
          <p:nvPr/>
        </p:nvSpPr>
        <p:spPr>
          <a:xfrm>
            <a:off x="7527552" y="2668361"/>
            <a:ext cx="4397355" cy="40767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b="1" dirty="0">
              <a:solidFill>
                <a:schemeClr val="tx1"/>
              </a:solidFill>
              <a:latin typeface="Cambria"/>
              <a:ea typeface="Cambria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Cambria"/>
                <a:ea typeface="Cambria"/>
              </a:rPr>
              <a:t> The AAM-SHC must give each user a unique name/number and ensure that only authorized users can access electronic health information.</a:t>
            </a:r>
            <a:endParaRPr lang="en-US" dirty="0">
              <a:solidFill>
                <a:schemeClr val="tx1"/>
              </a:solidFill>
              <a:latin typeface="Cambria"/>
              <a:ea typeface="Cambria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Only the CHO or ANM can access clinical records, using their own ID and password.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 the application updated.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Install antivirus on the tablet/phone/computer.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Regularly scan the system for threats.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7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A372-A8F5-8F33-E18F-F0E40A34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Quality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Objectives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गुणवत्ता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hi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उद्देश्य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 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AC866A-69C4-7B54-9964-6C571E38E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448066"/>
              </p:ext>
            </p:extLst>
          </p:nvPr>
        </p:nvGraphicFramePr>
        <p:xfrm>
          <a:off x="3667991" y="477982"/>
          <a:ext cx="8129541" cy="586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58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0A5E-4410-A2BA-5040-C7CFDE18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S.M.A.R.T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 Objectives 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B6B378D-517E-5343-9D4F-E9DCAB6E4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03782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86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8FB887-8DBB-2B2A-317F-33A8C7538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184550"/>
              </p:ext>
            </p:extLst>
          </p:nvPr>
        </p:nvGraphicFramePr>
        <p:xfrm>
          <a:off x="384464" y="1162988"/>
          <a:ext cx="11679381" cy="525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31DF6B8-168A-151D-7B40-B06F0650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6" y="465099"/>
            <a:ext cx="6431973" cy="677108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   Some SMART Objectives</a:t>
            </a:r>
          </a:p>
        </p:txBody>
      </p:sp>
    </p:spTree>
    <p:extLst>
      <p:ext uri="{BB962C8B-B14F-4D97-AF65-F5344CB8AC3E}">
        <p14:creationId xmlns:p14="http://schemas.microsoft.com/office/powerpoint/2010/main" val="95313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C665-B0E6-4B78-8259-92D1BFA1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04043"/>
            <a:ext cx="10431024" cy="927628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  <a:t>       </a:t>
            </a: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  <a:t>Standard Operating Procedures </a:t>
            </a:r>
            <a:br>
              <a:rPr lang="en-IN" sz="3600" b="1" dirty="0">
                <a:latin typeface="Cambria"/>
                <a:ea typeface="Cambria"/>
                <a:cs typeface="+mj-lt"/>
              </a:rPr>
            </a:br>
            <a:r>
              <a:rPr lang="en-IN" sz="360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          </a:t>
            </a:r>
            <a:r>
              <a:rPr lang="en-IN" sz="3600" dirty="0" err="1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मानक</a:t>
            </a:r>
            <a:r>
              <a:rPr lang="en-IN" sz="360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</a:t>
            </a:r>
            <a:r>
              <a:rPr lang="en-IN" sz="3600" dirty="0" err="1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संचालन</a:t>
            </a:r>
            <a:r>
              <a:rPr lang="en-IN" sz="360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</a:t>
            </a:r>
            <a:r>
              <a:rPr lang="en-IN" sz="3600" dirty="0" err="1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प्रक्रियाए</a:t>
            </a:r>
            <a:endParaRPr lang="en-IN" sz="4000" dirty="0">
              <a:solidFill>
                <a:schemeClr val="accent1">
                  <a:lumMod val="7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8137C-474C-FFEB-27FB-987B1DB7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33" y="1718057"/>
            <a:ext cx="3893119" cy="444957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12065" marR="103505" algn="just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endParaRPr lang="en-US" sz="1800" b="1" dirty="0">
              <a:solidFill>
                <a:schemeClr val="accent1">
                  <a:lumMod val="75000"/>
                  <a:alpha val="70000"/>
                </a:schemeClr>
              </a:solidFill>
              <a:latin typeface="Cambria" panose="02040503050406030204" pitchFamily="18" charset="0"/>
              <a:ea typeface="Cambria"/>
              <a:cs typeface="Calibri"/>
            </a:endParaRPr>
          </a:p>
          <a:p>
            <a:pPr marL="12065" marR="103505" algn="just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Check for-</a:t>
            </a:r>
            <a:endParaRPr lang="en-US" sz="1800" b="1" dirty="0">
              <a:solidFill>
                <a:schemeClr val="accent1">
                  <a:lumMod val="75000"/>
                  <a:alpha val="70000"/>
                </a:schemeClr>
              </a:solidFill>
              <a:latin typeface="Cambria" panose="02040503050406030204" pitchFamily="18" charset="0"/>
              <a:ea typeface="Cambria"/>
              <a:cs typeface="Calibri"/>
            </a:endParaRPr>
          </a:p>
          <a:p>
            <a:pPr marL="469265" marR="103505" indent="-45720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All</a:t>
            </a:r>
            <a:r>
              <a:rPr lang="en-US" sz="1800" b="1" spc="-6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required</a:t>
            </a:r>
            <a:r>
              <a:rPr lang="en-US" sz="1800" b="1" spc="-9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SOPs</a:t>
            </a:r>
            <a:r>
              <a:rPr lang="en-US" sz="1800" b="1" spc="-6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spc="-2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are </a:t>
            </a:r>
            <a:r>
              <a:rPr lang="en-US" sz="1800" b="1" spc="-1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submitted.</a:t>
            </a:r>
            <a:endParaRPr lang="en-US" sz="1800" b="1" dirty="0">
              <a:solidFill>
                <a:schemeClr val="accent1">
                  <a:lumMod val="75000"/>
                  <a:alpha val="70000"/>
                </a:schemeClr>
              </a:solidFill>
              <a:latin typeface="Cambria"/>
              <a:ea typeface="Cambria"/>
              <a:cs typeface="Calibri"/>
            </a:endParaRPr>
          </a:p>
          <a:p>
            <a:pPr marL="469265" marR="5080" indent="-457200" algn="just">
              <a:lnSpc>
                <a:spcPts val="2810"/>
              </a:lnSpc>
              <a:spcBef>
                <a:spcPts val="994"/>
              </a:spcBef>
              <a:buAutoNum type="arabicPeriod"/>
              <a:tabLst>
                <a:tab pos="469265" algn="l"/>
              </a:tabLst>
            </a:pP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All</a:t>
            </a:r>
            <a:r>
              <a:rPr lang="en-US" sz="1800" b="1" spc="-3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SOPs</a:t>
            </a:r>
            <a:r>
              <a:rPr lang="en-US" sz="1800" b="1" spc="-4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should</a:t>
            </a:r>
            <a:r>
              <a:rPr lang="en-US" sz="1800" b="1" spc="-3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spc="-2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be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drafted</a:t>
            </a:r>
            <a:r>
              <a:rPr lang="en-US" sz="1800" b="1" spc="-9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and</a:t>
            </a:r>
            <a:r>
              <a:rPr lang="en-US" sz="1800" b="1" spc="-7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spc="-1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approved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by</a:t>
            </a:r>
            <a:r>
              <a:rPr lang="en-US" sz="1800" b="1" spc="-3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spc="-1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competent Authority.</a:t>
            </a:r>
            <a:endParaRPr lang="en-US" sz="1800" b="1" dirty="0">
              <a:solidFill>
                <a:schemeClr val="accent1">
                  <a:lumMod val="75000"/>
                  <a:alpha val="70000"/>
                </a:schemeClr>
              </a:solidFill>
              <a:latin typeface="Cambria"/>
              <a:ea typeface="Cambria"/>
              <a:cs typeface="Calibri"/>
            </a:endParaRPr>
          </a:p>
          <a:p>
            <a:pPr marL="469265" marR="33020" indent="-457200" algn="just">
              <a:lnSpc>
                <a:spcPts val="2810"/>
              </a:lnSpc>
              <a:spcBef>
                <a:spcPts val="1000"/>
              </a:spcBef>
              <a:buAutoNum type="arabicPeriod"/>
              <a:tabLst>
                <a:tab pos="469265" algn="l"/>
                <a:tab pos="1071880" algn="l"/>
              </a:tabLst>
            </a:pP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All</a:t>
            </a:r>
            <a:r>
              <a:rPr lang="en-US" sz="1800" b="1" spc="-3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SOPs</a:t>
            </a:r>
            <a:r>
              <a:rPr lang="en-US" sz="1800" b="1" spc="-4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spc="-1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adequately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describes</a:t>
            </a:r>
            <a:r>
              <a:rPr lang="en-US" sz="1800" b="1" spc="-5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the</a:t>
            </a:r>
            <a:r>
              <a:rPr lang="en-US" sz="1800" b="1" spc="-1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process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and</a:t>
            </a:r>
            <a:r>
              <a:rPr lang="en-US" sz="1800" b="1" spc="-8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have</a:t>
            </a:r>
            <a:r>
              <a:rPr lang="en-US" sz="1800" b="1" spc="-8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details</a:t>
            </a:r>
            <a:r>
              <a:rPr lang="en-US" sz="1800" b="1" spc="-7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 </a:t>
            </a:r>
            <a:r>
              <a:rPr lang="en-US" sz="1800" b="1" spc="-25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as per</a:t>
            </a:r>
            <a:r>
              <a:rPr lang="en-US" sz="1800" b="1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	</a:t>
            </a:r>
            <a:r>
              <a:rPr lang="en-US" sz="1800" b="1" spc="-10" dirty="0">
                <a:solidFill>
                  <a:schemeClr val="accent1">
                    <a:lumMod val="75000"/>
                    <a:alpha val="70000"/>
                  </a:schemeClr>
                </a:solidFill>
                <a:latin typeface="Cambria"/>
                <a:ea typeface="Cambria"/>
                <a:cs typeface="Calibri"/>
              </a:rPr>
              <a:t>NQAS.</a:t>
            </a:r>
            <a:endParaRPr lang="en-US" sz="1800" b="1" dirty="0">
              <a:solidFill>
                <a:schemeClr val="accent1">
                  <a:lumMod val="75000"/>
                  <a:alpha val="70000"/>
                </a:schemeClr>
              </a:solidFill>
              <a:latin typeface="Cambria"/>
              <a:ea typeface="Cambria"/>
              <a:cs typeface="Calibri"/>
            </a:endParaRPr>
          </a:p>
          <a:p>
            <a:endParaRPr lang="en-IN" sz="2800" dirty="0">
              <a:solidFill>
                <a:schemeClr val="tx1">
                  <a:alpha val="7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AF617B-3C35-77D8-2E15-D4A33F3B8EAC}"/>
              </a:ext>
            </a:extLst>
          </p:cNvPr>
          <p:cNvSpPr txBox="1">
            <a:spLocks/>
          </p:cNvSpPr>
          <p:nvPr/>
        </p:nvSpPr>
        <p:spPr>
          <a:xfrm>
            <a:off x="4592876" y="2023109"/>
            <a:ext cx="7159241" cy="74994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065" marR="103505" algn="just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65" marR="103505" algn="just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Check format for SOP-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Title/</a:t>
            </a:r>
            <a:r>
              <a:rPr lang="en-US" sz="1800" b="1" dirty="0">
                <a:latin typeface="Cambria"/>
                <a:ea typeface="Cambria"/>
              </a:rPr>
              <a:t> 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SOP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नाम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Purpose/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SOP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बनाने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कारण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या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उद्देश्य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ea typeface="Calibri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Scope/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SOPकिनकार्यों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/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क्षेत्रोंपर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लागू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होी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ea typeface="Calibri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Responsibility/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किसेक्या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जिम्मेदारी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दी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गई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है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Definition/Procedure/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शब्दों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की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व्याख्या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और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काम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करने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की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प्रक्रिया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Forms/Format/Records/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इस्तेमाल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होने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वाले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फॉर्म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,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फॉर्मेट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या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रिकॉर्ड्स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Work Instructions/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काम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करने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स्पष्ट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निर्देश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Revision History/ 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SOP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में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किए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गए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बदलावों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विवरण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r>
              <a:rPr lang="en-US" sz="1800" dirty="0">
                <a:latin typeface="Cambria"/>
                <a:ea typeface="Cambria"/>
              </a:rPr>
              <a:t>Reference Documents/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SOP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बनाने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में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जिन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दस्तावेज़ों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का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उपयोग</a:t>
            </a:r>
            <a:r>
              <a:rPr lang="en-US" sz="1800" b="1" dirty="0">
                <a:solidFill>
                  <a:schemeClr val="accent2">
                    <a:lumMod val="76000"/>
                  </a:schemeClr>
                </a:solidFill>
                <a:ea typeface="Calibri"/>
              </a:rPr>
              <a:t> </a:t>
            </a:r>
            <a:r>
              <a:rPr lang="en-US" sz="1800" b="1" dirty="0" err="1">
                <a:solidFill>
                  <a:schemeClr val="accent2">
                    <a:lumMod val="76000"/>
                  </a:schemeClr>
                </a:solidFill>
                <a:ea typeface="Calibri"/>
              </a:rPr>
              <a:t>हुआ</a:t>
            </a:r>
            <a:endParaRPr lang="en-US" sz="1800" b="1" dirty="0">
              <a:solidFill>
                <a:schemeClr val="accent2">
                  <a:lumMod val="76000"/>
                </a:schemeClr>
              </a:solidFill>
              <a:ea typeface="Calibri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6415" marR="103505" indent="-514350" algn="just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65" marR="103505" algn="just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65" marR="103505" algn="just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400" dirty="0">
              <a:latin typeface="Cambria" panose="02040503050406030204" pitchFamily="18" charset="0"/>
            </a:endParaRPr>
          </a:p>
        </p:txBody>
      </p:sp>
      <p:pic>
        <p:nvPicPr>
          <p:cNvPr id="5" name="Picture 2" descr="What is a Standard Operating Procedure (SOP)? 8 Benefits &amp; Tips">
            <a:extLst>
              <a:ext uri="{FF2B5EF4-FFF2-40B4-BE49-F238E27FC236}">
                <a16:creationId xmlns:a16="http://schemas.microsoft.com/office/drawing/2014/main" id="{D58786EC-920B-EF9A-9AE7-50B92551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9654" b="-1"/>
          <a:stretch/>
        </p:blipFill>
        <p:spPr bwMode="auto">
          <a:xfrm>
            <a:off x="7335983" y="207025"/>
            <a:ext cx="4720850" cy="291549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7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9AC1-12B0-DC7C-998B-6F87F1B5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3" y="155864"/>
            <a:ext cx="10515600" cy="129814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Transition from 7 Packages to 12 Packages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dirty="0">
                <a:solidFill>
                  <a:schemeClr val="accent2">
                    <a:lumMod val="75000"/>
                  </a:schemeClr>
                </a:solidFill>
              </a:rPr>
              <a:t>7वें पैकेज से 12वें पैकेज में परिवर्तन</a:t>
            </a:r>
            <a:br>
              <a:rPr lang="hi-IN" dirty="0">
                <a:solidFill>
                  <a:schemeClr val="accent2">
                    <a:lumMod val="75000"/>
                  </a:schemeClr>
                </a:solidFill>
              </a:rPr>
            </a:br>
            <a:endParaRPr lang="en-IN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C45AE-C82E-2664-7FB1-A6134611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27" y="1039092"/>
            <a:ext cx="8407945" cy="56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52B8E-9C09-28C3-1877-40C36EFA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097" y="207818"/>
            <a:ext cx="5765164" cy="6463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80D96-C1C7-7896-302D-72AC17B0A472}"/>
              </a:ext>
            </a:extLst>
          </p:cNvPr>
          <p:cNvSpPr txBox="1"/>
          <p:nvPr/>
        </p:nvSpPr>
        <p:spPr>
          <a:xfrm>
            <a:off x="446806" y="2072647"/>
            <a:ext cx="577388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Cambria"/>
                <a:ea typeface="Cambria"/>
              </a:rPr>
              <a:t>AAM-SHC needs to share 3 Mandatory reports for undergoing National Assessment: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/>
                <a:ea typeface="Cambria"/>
              </a:rPr>
              <a:t>Internal Assessment Report – At Facility Level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आंतरिक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मूल्यांकन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रिपोर्ट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सुविधा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स्तर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पर</a:t>
            </a:r>
            <a:endParaRPr lang="en-US" sz="20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/>
                <a:ea typeface="Cambria"/>
              </a:rPr>
              <a:t>District Quality  Assurance Unit(DQAU) Assessment Report – At District Level 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जिला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गुणवत्ता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आश्वासन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इकाई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(DQAU)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मूल्यांकन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रिपोर्ट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जिला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स्तर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पर</a:t>
            </a:r>
            <a:endParaRPr lang="en-US" sz="20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/>
                <a:ea typeface="Cambria"/>
              </a:rPr>
              <a:t>State Quality  Assurance Unit (SQAU) Assessment Report – At State level. 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राज्य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गुणवत्ता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आश्वासन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इकाई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एसक्यूएयू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)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मूल्यांकन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रिपोर्ट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-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राज्य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स्तर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पर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।</a:t>
            </a:r>
            <a:endParaRPr lang="en-IN" sz="20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5F981-11BC-9D3C-ACA8-6841D0DD835F}"/>
              </a:ext>
            </a:extLst>
          </p:cNvPr>
          <p:cNvSpPr txBox="1"/>
          <p:nvPr/>
        </p:nvSpPr>
        <p:spPr>
          <a:xfrm>
            <a:off x="0" y="725882"/>
            <a:ext cx="650471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6000"/>
                  </a:schemeClr>
                </a:solidFill>
                <a:latin typeface="Cambria"/>
                <a:ea typeface="Cambria"/>
              </a:rPr>
              <a:t>Assessment report required for NQAS Certification</a:t>
            </a:r>
            <a:r>
              <a:rPr lang="en-US" sz="2800" b="1" dirty="0">
                <a:solidFill>
                  <a:srgbClr val="002060"/>
                </a:solidFill>
                <a:latin typeface="Cambria"/>
                <a:ea typeface="Cambria"/>
              </a:rPr>
              <a:t> </a:t>
            </a:r>
            <a:endParaRPr lang="en-IN" sz="2800" b="1" dirty="0">
              <a:solidFill>
                <a:srgbClr val="002060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5537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0460-FA69-7424-CDCD-20736327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406CDE-6CD3-B6A6-B508-02B62FC46CF2}"/>
              </a:ext>
            </a:extLst>
          </p:cNvPr>
          <p:cNvSpPr txBox="1">
            <a:spLocks/>
          </p:cNvSpPr>
          <p:nvPr/>
        </p:nvSpPr>
        <p:spPr>
          <a:xfrm>
            <a:off x="1558376" y="161365"/>
            <a:ext cx="9718111" cy="914192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Documents for Physical NQAS Certification at AAM-SHC</a:t>
            </a:r>
          </a:p>
          <a:p>
            <a:pPr algn="ctr"/>
            <a:r>
              <a:rPr lang="hi-IN" sz="2800" b="1" dirty="0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  <a:cs typeface="Mangal"/>
              </a:rPr>
              <a:t> </a:t>
            </a:r>
            <a:r>
              <a:rPr lang="hi-IN" sz="2800" dirty="0">
                <a:solidFill>
                  <a:schemeClr val="accent2">
                    <a:lumMod val="76000"/>
                  </a:schemeClr>
                </a:solidFill>
                <a:latin typeface="Cambria"/>
                <a:ea typeface="Cambria"/>
                <a:cs typeface="Mangal"/>
              </a:rPr>
              <a:t>प्रमाणन के लिए दस्तावेज</a:t>
            </a:r>
            <a:endParaRPr lang="hi-IN" sz="2800" dirty="0">
              <a:solidFill>
                <a:schemeClr val="accent5">
                  <a:lumMod val="50000"/>
                </a:schemeClr>
              </a:solidFill>
              <a:latin typeface="Cambria"/>
              <a:ea typeface="Cambria"/>
              <a:cs typeface="Mangal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BA7C94-5145-0C3A-2B50-DA20B506E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803387"/>
              </p:ext>
            </p:extLst>
          </p:nvPr>
        </p:nvGraphicFramePr>
        <p:xfrm>
          <a:off x="234362" y="1173522"/>
          <a:ext cx="11468105" cy="50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E620A8-0997-0D3B-8F5E-C1D9E80FF590}"/>
              </a:ext>
            </a:extLst>
          </p:cNvPr>
          <p:cNvSpPr txBox="1"/>
          <p:nvPr/>
        </p:nvSpPr>
        <p:spPr>
          <a:xfrm>
            <a:off x="8585241" y="5753028"/>
            <a:ext cx="38446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mbria"/>
                <a:ea typeface="Cambria"/>
              </a:rPr>
              <a:t>Letter for Fire Compliance from the appropriate authority</a:t>
            </a:r>
            <a:r>
              <a:rPr lang="en-US" sz="1600" dirty="0"/>
              <a:t>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69705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3AE6-88A6-E6DB-C070-B5D55F1C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95" y="365125"/>
            <a:ext cx="10962409" cy="86100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Documents for Virtual NQAS Certification at AAM-SHC </a:t>
            </a:r>
            <a:b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AAM-SHC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में वर्चुअल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NQAS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प्रमाणन के लिए दस्तावेज़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97100D-5186-2D52-E5B9-AE9C78ED8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848050"/>
              </p:ext>
            </p:extLst>
          </p:nvPr>
        </p:nvGraphicFramePr>
        <p:xfrm>
          <a:off x="474517" y="1528908"/>
          <a:ext cx="5915892" cy="486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38A165-5378-718B-B2A9-57FE8172E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810" y="1309255"/>
            <a:ext cx="5257800" cy="50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B1C0-EA31-F734-1B2B-88C825AF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53" y="1216479"/>
            <a:ext cx="3200400" cy="42381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Objectives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सीखने के उद्देश्य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9884A98-7B6D-5F97-8AC9-3640D2658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120723"/>
              </p:ext>
            </p:extLst>
          </p:nvPr>
        </p:nvGraphicFramePr>
        <p:xfrm>
          <a:off x="4166755" y="685800"/>
          <a:ext cx="7618985" cy="567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122498-AF75-7B3D-771F-524213C78CC7}"/>
              </a:ext>
            </a:extLst>
          </p:cNvPr>
          <p:cNvSpPr txBox="1"/>
          <p:nvPr/>
        </p:nvSpPr>
        <p:spPr>
          <a:xfrm>
            <a:off x="6097075" y="3515564"/>
            <a:ext cx="609824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6000"/>
                  </a:schemeClr>
                </a:solidFill>
                <a:effectLst/>
                <a:uLnTx/>
                <a:uFillTx/>
                <a:latin typeface="Calibri"/>
                <a:ea typeface="+mn-ea"/>
                <a:cs typeface="Mangal"/>
              </a:rPr>
              <a:t>दस्तावेज़ीकरण के स्तर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6000"/>
                </a:schemeClr>
              </a:solidFill>
              <a:effectLst/>
              <a:uLnTx/>
              <a:uFillTx/>
              <a:latin typeface="Calibri"/>
              <a:ea typeface="+mn-ea"/>
              <a:cs typeface="Mang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C5EA3-62BC-A734-B030-86C475B7E935}"/>
              </a:ext>
            </a:extLst>
          </p:cNvPr>
          <p:cNvSpPr txBox="1"/>
          <p:nvPr/>
        </p:nvSpPr>
        <p:spPr>
          <a:xfrm>
            <a:off x="6316150" y="1462397"/>
            <a:ext cx="62865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6000"/>
                  </a:schemeClr>
                </a:solidFill>
                <a:effectLst/>
                <a:uLnTx/>
                <a:uFillTx/>
                <a:latin typeface="Calibri"/>
                <a:ea typeface="+mn-ea"/>
                <a:cs typeface="Mangal"/>
              </a:rPr>
              <a:t>दस्तावेज़ीकरण का महत्व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6000"/>
                </a:schemeClr>
              </a:solidFill>
              <a:effectLst/>
              <a:uLnTx/>
              <a:uFillTx/>
              <a:latin typeface="Calibri"/>
              <a:ea typeface="+mn-ea"/>
              <a:cs typeface="Mang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AC98D-820A-C09B-C088-6716A69C1EDE}"/>
              </a:ext>
            </a:extLst>
          </p:cNvPr>
          <p:cNvSpPr txBox="1"/>
          <p:nvPr/>
        </p:nvSpPr>
        <p:spPr>
          <a:xfrm>
            <a:off x="6093714" y="5548772"/>
            <a:ext cx="640752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6000"/>
                  </a:schemeClr>
                </a:solidFill>
                <a:effectLst/>
                <a:uLnTx/>
                <a:uFillTx/>
                <a:latin typeface="Calibri"/>
                <a:ea typeface="+mn-ea"/>
                <a:cs typeface="Mangal"/>
              </a:rPr>
              <a:t>एनक्यूएएस प्रमाणन के लिए दस्तावेज़ीकरण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6000"/>
                </a:schemeClr>
              </a:solidFill>
              <a:effectLst/>
              <a:uLnTx/>
              <a:uFillTx/>
              <a:latin typeface="Calibri"/>
              <a:ea typeface="+mn-ea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945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B9E0B-0C3C-9170-D37D-C335566B0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33" y="946999"/>
            <a:ext cx="6394203" cy="5704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53A53-EFAB-08C1-BBA5-D1F912E53598}"/>
              </a:ext>
            </a:extLst>
          </p:cNvPr>
          <p:cNvSpPr txBox="1"/>
          <p:nvPr/>
        </p:nvSpPr>
        <p:spPr>
          <a:xfrm>
            <a:off x="836901" y="206392"/>
            <a:ext cx="105181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Documents for Virtual NQAS Certification at AAM-SHC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sz="3200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E5735EC-9266-72D3-88E3-729A4A2FD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05602"/>
              </p:ext>
            </p:extLst>
          </p:nvPr>
        </p:nvGraphicFramePr>
        <p:xfrm>
          <a:off x="186970" y="1097588"/>
          <a:ext cx="5498949" cy="527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37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BEAF5A-92E2-D396-00B6-C5F2B5D41D4F}"/>
              </a:ext>
            </a:extLst>
          </p:cNvPr>
          <p:cNvSpPr txBox="1"/>
          <p:nvPr/>
        </p:nvSpPr>
        <p:spPr>
          <a:xfrm>
            <a:off x="2090304" y="2504209"/>
            <a:ext cx="8011391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/>
                <a:ea typeface="Cambria"/>
              </a:rPr>
              <a:t>                       THANKYOU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00691-A752-F981-10AD-AFE8CF896240}"/>
              </a:ext>
            </a:extLst>
          </p:cNvPr>
          <p:cNvSpPr txBox="1"/>
          <p:nvPr/>
        </p:nvSpPr>
        <p:spPr>
          <a:xfrm>
            <a:off x="3405621" y="3429000"/>
            <a:ext cx="6104658" cy="93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(MS) Bold"/>
                <a:sym typeface="Calibri (MS) Bold"/>
              </a:rPr>
              <a:t>Quality &amp; Patient Safety Team </a:t>
            </a:r>
          </a:p>
          <a:p>
            <a:pPr algn="ctr">
              <a:lnSpc>
                <a:spcPts val="3457"/>
              </a:lnSpc>
            </a:pP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(MS) Bold"/>
                <a:sym typeface="Calibri (MS) Bold"/>
              </a:rPr>
              <a:t>National Health Systems Resource Centre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6E0B2-C891-F7F2-188D-D30BE66B358E}"/>
              </a:ext>
            </a:extLst>
          </p:cNvPr>
          <p:cNvSpPr txBox="1"/>
          <p:nvPr/>
        </p:nvSpPr>
        <p:spPr>
          <a:xfrm>
            <a:off x="2678256" y="2102638"/>
            <a:ext cx="9925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https://qps.nhsrcindia.org/training-and-capacity-building/training-material</a:t>
            </a:r>
          </a:p>
        </p:txBody>
      </p:sp>
    </p:spTree>
    <p:extLst>
      <p:ext uri="{BB962C8B-B14F-4D97-AF65-F5344CB8AC3E}">
        <p14:creationId xmlns:p14="http://schemas.microsoft.com/office/powerpoint/2010/main" val="14384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1CB7-7746-AFE0-192F-1B04CE16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11646E61-AF91-0930-29B4-D8FEA8C28ABC}"/>
              </a:ext>
            </a:extLst>
          </p:cNvPr>
          <p:cNvSpPr txBox="1">
            <a:spLocks/>
          </p:cNvSpPr>
          <p:nvPr/>
        </p:nvSpPr>
        <p:spPr>
          <a:xfrm>
            <a:off x="132890" y="249668"/>
            <a:ext cx="11926220" cy="893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Importance of Documentation at AAM-SHC</a:t>
            </a:r>
          </a:p>
          <a:p>
            <a:pPr lvl="0" algn="ctr">
              <a:defRPr/>
            </a:pPr>
            <a:r>
              <a:rPr lang="en-IN" sz="3600" dirty="0">
                <a:solidFill>
                  <a:schemeClr val="accent2">
                    <a:lumMod val="75000"/>
                  </a:schemeClr>
                </a:solidFill>
              </a:rPr>
              <a:t>AAM-SHC </a:t>
            </a:r>
            <a:r>
              <a:rPr lang="hi-IN" sz="3600" dirty="0">
                <a:solidFill>
                  <a:schemeClr val="accent2">
                    <a:lumMod val="75000"/>
                  </a:schemeClr>
                </a:solidFill>
              </a:rPr>
              <a:t>में दस्तावेज़ीकरण का महत्व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hi-IN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B175D6-7E0E-2B5F-1076-5B20055C4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384283"/>
              </p:ext>
            </p:extLst>
          </p:nvPr>
        </p:nvGraphicFramePr>
        <p:xfrm>
          <a:off x="551329" y="1533668"/>
          <a:ext cx="10724178" cy="517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99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00B6-8CAE-0AD6-EA03-870AB9A1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0002"/>
            <a:ext cx="11430000" cy="85441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Hierarchy of Documents</a:t>
            </a:r>
            <a:br>
              <a:rPr lang="en-IN" sz="3600" b="1" dirty="0">
                <a:latin typeface="Cambria" panose="02040503050406030204" pitchFamily="18" charset="0"/>
              </a:rPr>
            </a:br>
            <a:r>
              <a:rPr lang="hi-IN" sz="3600" dirty="0">
                <a:solidFill>
                  <a:schemeClr val="accent2">
                    <a:lumMod val="75000"/>
                  </a:schemeClr>
                </a:solidFill>
              </a:rPr>
              <a:t>दस्तावेज़ों का क्रम</a:t>
            </a:r>
            <a:endParaRPr lang="en-IN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BFA40C-8E29-0120-A472-DD3B3BC3442A}"/>
              </a:ext>
            </a:extLst>
          </p:cNvPr>
          <p:cNvGrpSpPr/>
          <p:nvPr/>
        </p:nvGrpSpPr>
        <p:grpSpPr>
          <a:xfrm>
            <a:off x="3779" y="1074323"/>
            <a:ext cx="9421844" cy="5632880"/>
            <a:chOff x="-899335" y="1185628"/>
            <a:chExt cx="11274398" cy="5519975"/>
          </a:xfrm>
          <a:solidFill>
            <a:srgbClr val="61599E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9831C3-AFDD-A676-A972-99AEB3D959A5}"/>
                </a:ext>
              </a:extLst>
            </p:cNvPr>
            <p:cNvGrpSpPr/>
            <p:nvPr/>
          </p:nvGrpSpPr>
          <p:grpSpPr>
            <a:xfrm>
              <a:off x="-899335" y="1185628"/>
              <a:ext cx="8000873" cy="5519975"/>
              <a:chOff x="-609285" y="1508368"/>
              <a:chExt cx="10165816" cy="4617794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FB559436-D91A-9702-0320-3A86F8A5A0A8}"/>
                  </a:ext>
                </a:extLst>
              </p:cNvPr>
              <p:cNvSpPr/>
              <p:nvPr/>
            </p:nvSpPr>
            <p:spPr>
              <a:xfrm>
                <a:off x="3123176" y="1508368"/>
                <a:ext cx="2453156" cy="1031539"/>
              </a:xfrm>
              <a:custGeom>
                <a:avLst/>
                <a:gdLst>
                  <a:gd name="connsiteX0" fmla="*/ 0 w 1645920"/>
                  <a:gd name="connsiteY0" fmla="*/ 905192 h 905192"/>
                  <a:gd name="connsiteX1" fmla="*/ 822955 w 1645920"/>
                  <a:gd name="connsiteY1" fmla="*/ 0 h 905192"/>
                  <a:gd name="connsiteX2" fmla="*/ 822965 w 1645920"/>
                  <a:gd name="connsiteY2" fmla="*/ 0 h 905192"/>
                  <a:gd name="connsiteX3" fmla="*/ 1645920 w 1645920"/>
                  <a:gd name="connsiteY3" fmla="*/ 905192 h 905192"/>
                  <a:gd name="connsiteX4" fmla="*/ 0 w 1645920"/>
                  <a:gd name="connsiteY4" fmla="*/ 905192 h 90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5920" h="905192">
                    <a:moveTo>
                      <a:pt x="0" y="905192"/>
                    </a:moveTo>
                    <a:lnTo>
                      <a:pt x="822955" y="0"/>
                    </a:lnTo>
                    <a:lnTo>
                      <a:pt x="822965" y="0"/>
                    </a:lnTo>
                    <a:lnTo>
                      <a:pt x="1645920" y="905192"/>
                    </a:lnTo>
                    <a:lnTo>
                      <a:pt x="0" y="90519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  <a:r>
                  <a:rPr lang="en-US" sz="2000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QP &amp; </a:t>
                </a:r>
              </a:p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Cambria"/>
                    <a:ea typeface="Cambria"/>
                  </a:rPr>
                  <a:t>&amp; QO</a:t>
                </a: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CA51F4F3-4C17-21A8-6BED-DD2EE9D60313}"/>
                  </a:ext>
                </a:extLst>
              </p:cNvPr>
              <p:cNvSpPr/>
              <p:nvPr/>
            </p:nvSpPr>
            <p:spPr>
              <a:xfrm>
                <a:off x="2065915" y="2539621"/>
                <a:ext cx="4498007" cy="905192"/>
              </a:xfrm>
              <a:custGeom>
                <a:avLst/>
                <a:gdLst>
                  <a:gd name="connsiteX0" fmla="*/ 0 w 3291840"/>
                  <a:gd name="connsiteY0" fmla="*/ 905192 h 905192"/>
                  <a:gd name="connsiteX1" fmla="*/ 822955 w 3291840"/>
                  <a:gd name="connsiteY1" fmla="*/ 0 h 905192"/>
                  <a:gd name="connsiteX2" fmla="*/ 2468885 w 3291840"/>
                  <a:gd name="connsiteY2" fmla="*/ 0 h 905192"/>
                  <a:gd name="connsiteX3" fmla="*/ 3291840 w 3291840"/>
                  <a:gd name="connsiteY3" fmla="*/ 905192 h 905192"/>
                  <a:gd name="connsiteX4" fmla="*/ 0 w 3291840"/>
                  <a:gd name="connsiteY4" fmla="*/ 905192 h 90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840" h="905192">
                    <a:moveTo>
                      <a:pt x="0" y="905192"/>
                    </a:moveTo>
                    <a:lnTo>
                      <a:pt x="822955" y="0"/>
                    </a:lnTo>
                    <a:lnTo>
                      <a:pt x="2468885" y="0"/>
                    </a:lnTo>
                    <a:lnTo>
                      <a:pt x="3291840" y="905192"/>
                    </a:lnTo>
                    <a:lnTo>
                      <a:pt x="0" y="90519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4011" tIns="27940" rIns="604013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>
                    <a:latin typeface="Cambria" panose="02040503050406030204" pitchFamily="18" charset="0"/>
                  </a:rPr>
                  <a:t>Quality Manual</a:t>
                </a: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9675A9AF-AE32-11EF-2985-88A7CF285177}"/>
                  </a:ext>
                </a:extLst>
              </p:cNvPr>
              <p:cNvSpPr/>
              <p:nvPr/>
            </p:nvSpPr>
            <p:spPr>
              <a:xfrm>
                <a:off x="1115988" y="3410585"/>
                <a:ext cx="6508951" cy="905192"/>
              </a:xfrm>
              <a:custGeom>
                <a:avLst/>
                <a:gdLst>
                  <a:gd name="connsiteX0" fmla="*/ 0 w 4937759"/>
                  <a:gd name="connsiteY0" fmla="*/ 905192 h 905192"/>
                  <a:gd name="connsiteX1" fmla="*/ 822955 w 4937759"/>
                  <a:gd name="connsiteY1" fmla="*/ 0 h 905192"/>
                  <a:gd name="connsiteX2" fmla="*/ 4114804 w 4937759"/>
                  <a:gd name="connsiteY2" fmla="*/ 0 h 905192"/>
                  <a:gd name="connsiteX3" fmla="*/ 4937759 w 4937759"/>
                  <a:gd name="connsiteY3" fmla="*/ 905192 h 905192"/>
                  <a:gd name="connsiteX4" fmla="*/ 0 w 4937759"/>
                  <a:gd name="connsiteY4" fmla="*/ 905192 h 90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7759" h="905192">
                    <a:moveTo>
                      <a:pt x="0" y="905192"/>
                    </a:moveTo>
                    <a:lnTo>
                      <a:pt x="822955" y="0"/>
                    </a:lnTo>
                    <a:lnTo>
                      <a:pt x="4114804" y="0"/>
                    </a:lnTo>
                    <a:lnTo>
                      <a:pt x="4937759" y="905192"/>
                    </a:lnTo>
                    <a:lnTo>
                      <a:pt x="0" y="90519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2048" tIns="27940" rIns="892047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>
                    <a:latin typeface="Cambria" panose="02040503050406030204" pitchFamily="18" charset="0"/>
                  </a:rPr>
                  <a:t>Procedures</a:t>
                </a: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9A90846-FA0F-837D-C916-6C9D6E7866B5}"/>
                  </a:ext>
                </a:extLst>
              </p:cNvPr>
              <p:cNvSpPr/>
              <p:nvPr/>
            </p:nvSpPr>
            <p:spPr>
              <a:xfrm>
                <a:off x="324769" y="4298662"/>
                <a:ext cx="8281838" cy="905192"/>
              </a:xfrm>
              <a:custGeom>
                <a:avLst/>
                <a:gdLst>
                  <a:gd name="connsiteX0" fmla="*/ 0 w 6583680"/>
                  <a:gd name="connsiteY0" fmla="*/ 905192 h 905192"/>
                  <a:gd name="connsiteX1" fmla="*/ 822955 w 6583680"/>
                  <a:gd name="connsiteY1" fmla="*/ 0 h 905192"/>
                  <a:gd name="connsiteX2" fmla="*/ 5760725 w 6583680"/>
                  <a:gd name="connsiteY2" fmla="*/ 0 h 905192"/>
                  <a:gd name="connsiteX3" fmla="*/ 6583680 w 6583680"/>
                  <a:gd name="connsiteY3" fmla="*/ 905192 h 905192"/>
                  <a:gd name="connsiteX4" fmla="*/ 0 w 6583680"/>
                  <a:gd name="connsiteY4" fmla="*/ 905192 h 90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3680" h="905192">
                    <a:moveTo>
                      <a:pt x="0" y="905192"/>
                    </a:moveTo>
                    <a:lnTo>
                      <a:pt x="822955" y="0"/>
                    </a:lnTo>
                    <a:lnTo>
                      <a:pt x="5760725" y="0"/>
                    </a:lnTo>
                    <a:lnTo>
                      <a:pt x="6583680" y="905192"/>
                    </a:lnTo>
                    <a:lnTo>
                      <a:pt x="0" y="90519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0083" tIns="27940" rIns="1180085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>
                    <a:latin typeface="Cambria" panose="02040503050406030204" pitchFamily="18" charset="0"/>
                  </a:rPr>
                  <a:t>Work instructions</a:t>
                </a: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0B8F32D0-0CBC-43F7-31A2-5E6C89A9F3A1}"/>
                  </a:ext>
                </a:extLst>
              </p:cNvPr>
              <p:cNvSpPr/>
              <p:nvPr/>
            </p:nvSpPr>
            <p:spPr>
              <a:xfrm>
                <a:off x="-609285" y="5220970"/>
                <a:ext cx="10165816" cy="905192"/>
              </a:xfrm>
              <a:custGeom>
                <a:avLst/>
                <a:gdLst>
                  <a:gd name="connsiteX0" fmla="*/ 0 w 8229600"/>
                  <a:gd name="connsiteY0" fmla="*/ 905192 h 905192"/>
                  <a:gd name="connsiteX1" fmla="*/ 822955 w 8229600"/>
                  <a:gd name="connsiteY1" fmla="*/ 0 h 905192"/>
                  <a:gd name="connsiteX2" fmla="*/ 7406645 w 8229600"/>
                  <a:gd name="connsiteY2" fmla="*/ 0 h 905192"/>
                  <a:gd name="connsiteX3" fmla="*/ 8229600 w 8229600"/>
                  <a:gd name="connsiteY3" fmla="*/ 905192 h 905192"/>
                  <a:gd name="connsiteX4" fmla="*/ 0 w 8229600"/>
                  <a:gd name="connsiteY4" fmla="*/ 905192 h 90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905192">
                    <a:moveTo>
                      <a:pt x="0" y="905192"/>
                    </a:moveTo>
                    <a:lnTo>
                      <a:pt x="822955" y="0"/>
                    </a:lnTo>
                    <a:lnTo>
                      <a:pt x="7406645" y="0"/>
                    </a:lnTo>
                    <a:lnTo>
                      <a:pt x="8229600" y="905192"/>
                    </a:lnTo>
                    <a:lnTo>
                      <a:pt x="0" y="90519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8119" tIns="27940" rIns="1468121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>
                    <a:latin typeface="Cambria" panose="02040503050406030204" pitchFamily="18" charset="0"/>
                  </a:rPr>
                  <a:t>Records &amp; formats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2301E1-B552-9CF8-3851-80C31BE34442}"/>
                </a:ext>
              </a:extLst>
            </p:cNvPr>
            <p:cNvSpPr txBox="1"/>
            <p:nvPr/>
          </p:nvSpPr>
          <p:spPr>
            <a:xfrm>
              <a:off x="3779277" y="1324862"/>
              <a:ext cx="3730371" cy="91671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Defines overall  intent</a:t>
              </a:r>
            </a:p>
            <a:p>
              <a:r>
                <a:rPr lang="hi-IN" sz="1600" dirty="0">
                  <a:solidFill>
                    <a:schemeClr val="accent2">
                      <a:lumMod val="76000"/>
                    </a:schemeClr>
                  </a:solidFill>
                  <a:cs typeface="Mangal"/>
                </a:rPr>
                <a:t>समग्र उद्देश्य बताता है</a:t>
              </a:r>
              <a:endParaRPr lang="en-US" sz="1600" dirty="0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endParaRPr>
            </a:p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BF70CD-F4DD-F81D-2C2B-097638FC6290}"/>
                </a:ext>
              </a:extLst>
            </p:cNvPr>
            <p:cNvSpPr txBox="1"/>
            <p:nvPr/>
          </p:nvSpPr>
          <p:spPr>
            <a:xfrm>
              <a:off x="4426381" y="2548565"/>
              <a:ext cx="3608136" cy="55002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sz="1600" dirty="0"/>
                <a:t>Defines policies and processes</a:t>
              </a:r>
            </a:p>
            <a:p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नीतियाँ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और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प्रक्रियाएँ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निर्धारित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करता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है</a:t>
              </a:r>
              <a:endParaRPr lang="en-US" sz="1400" b="1" dirty="0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8EAD99-E8D6-3E67-5EA1-420D50208678}"/>
                </a:ext>
              </a:extLst>
            </p:cNvPr>
            <p:cNvSpPr txBox="1"/>
            <p:nvPr/>
          </p:nvSpPr>
          <p:spPr>
            <a:xfrm>
              <a:off x="5478616" y="3414093"/>
              <a:ext cx="2769134" cy="106949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Define what, when &amp; Who</a:t>
              </a:r>
            </a:p>
            <a:p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क्या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,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कब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और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कौन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—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यह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बताता</a:t>
              </a:r>
              <a:r>
                <a:rPr lang="en-US" sz="14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4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है</a:t>
              </a:r>
              <a:endParaRPr lang="en-US" sz="1400" b="1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3171D1-F760-7C57-5159-4ED8A9452739}"/>
                </a:ext>
              </a:extLst>
            </p:cNvPr>
            <p:cNvSpPr txBox="1"/>
            <p:nvPr/>
          </p:nvSpPr>
          <p:spPr>
            <a:xfrm>
              <a:off x="6179820" y="4751771"/>
              <a:ext cx="2844142" cy="88615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Define How</a:t>
              </a:r>
            </a:p>
            <a:p>
              <a:r>
                <a:rPr lang="en-US" sz="16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कैसे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करना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है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 </a:t>
              </a:r>
              <a:r>
                <a:rPr lang="en-US" sz="16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यह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बताता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है</a:t>
              </a:r>
              <a:endParaRPr lang="en-US" sz="1600" b="1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endParaRPr>
            </a:p>
            <a:p>
              <a:endParaRPr lang="en-US" dirty="0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B6BE37-E2A8-FCA5-E392-89B1DA8861D9}"/>
                </a:ext>
              </a:extLst>
            </p:cNvPr>
            <p:cNvSpPr txBox="1"/>
            <p:nvPr/>
          </p:nvSpPr>
          <p:spPr>
            <a:xfrm>
              <a:off x="6730613" y="5694322"/>
              <a:ext cx="3644450" cy="88615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Define results</a:t>
              </a:r>
              <a:endParaRPr lang="en-US">
                <a:ea typeface="Calibri"/>
                <a:cs typeface="Calibri"/>
              </a:endParaRPr>
            </a:p>
            <a:p>
              <a:r>
                <a:rPr lang="en-US" sz="1600" b="1" dirty="0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क्या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परिणाम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आएंगे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यह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बताता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है</a:t>
              </a:r>
              <a:r>
                <a:rPr lang="en-US" sz="1600" b="1" dirty="0">
                  <a:solidFill>
                    <a:schemeClr val="accent2">
                      <a:lumMod val="76000"/>
                    </a:schemeClr>
                  </a:solidFill>
                  <a:ea typeface="+mn-lt"/>
                  <a:cs typeface="+mn-lt"/>
                </a:rPr>
                <a:t>।</a:t>
              </a:r>
              <a:endParaRPr lang="en-US" sz="1600" b="1" dirty="0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endParaRPr>
            </a:p>
            <a:p>
              <a:endParaRPr lang="en-US">
                <a:solidFill>
                  <a:schemeClr val="accent5">
                    <a:lumMod val="49000"/>
                  </a:schemeClr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28D0CB-20F7-8CAA-D721-9EE5C0ECC962}"/>
              </a:ext>
            </a:extLst>
          </p:cNvPr>
          <p:cNvGrpSpPr/>
          <p:nvPr/>
        </p:nvGrpSpPr>
        <p:grpSpPr>
          <a:xfrm>
            <a:off x="8125501" y="894593"/>
            <a:ext cx="3891613" cy="3704962"/>
            <a:chOff x="2194938" y="2909259"/>
            <a:chExt cx="7795208" cy="4068602"/>
          </a:xfrm>
        </p:grpSpPr>
        <p:pic>
          <p:nvPicPr>
            <p:cNvPr id="21" name="Picture 6" descr="ISO9001 &amp; Processes, Procedures &amp; Work Instructions - Blog">
              <a:extLst>
                <a:ext uri="{FF2B5EF4-FFF2-40B4-BE49-F238E27FC236}">
                  <a16:creationId xmlns:a16="http://schemas.microsoft.com/office/drawing/2014/main" id="{629542ED-6B2D-CF7F-4CFE-8BE33106B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938" y="2909259"/>
              <a:ext cx="7708221" cy="351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E66295-583F-4041-FAEF-C7F3C1175897}"/>
                </a:ext>
              </a:extLst>
            </p:cNvPr>
            <p:cNvSpPr txBox="1"/>
            <p:nvPr/>
          </p:nvSpPr>
          <p:spPr>
            <a:xfrm>
              <a:off x="5568264" y="4071198"/>
              <a:ext cx="3055232" cy="1318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rgbClr val="001D35"/>
                  </a:solidFill>
                  <a:latin typeface="Cambria" panose="02040503050406030204" pitchFamily="18" charset="0"/>
                </a:rPr>
                <a:t>S</a:t>
              </a:r>
              <a:r>
                <a:rPr lang="en-IN" b="0" i="0" u="none" strike="noStrike" dirty="0">
                  <a:solidFill>
                    <a:srgbClr val="001D35"/>
                  </a:solidFill>
                  <a:effectLst/>
                  <a:latin typeface="Cambria" panose="02040503050406030204" pitchFamily="18" charset="0"/>
                </a:rPr>
                <a:t>teps for a specific task or process</a:t>
              </a:r>
              <a:endParaRPr lang="en-GB" dirty="0">
                <a:latin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29B385-207C-A829-920E-BCA6723C3147}"/>
                </a:ext>
              </a:extLst>
            </p:cNvPr>
            <p:cNvSpPr txBox="1"/>
            <p:nvPr/>
          </p:nvSpPr>
          <p:spPr>
            <a:xfrm>
              <a:off x="6709565" y="5264195"/>
              <a:ext cx="3280581" cy="1713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b="0" i="0" u="none" strike="noStrike" dirty="0">
                  <a:solidFill>
                    <a:srgbClr val="001D35"/>
                  </a:solidFill>
                  <a:effectLst/>
                  <a:latin typeface="Cambria" panose="02040503050406030204" pitchFamily="18" charset="0"/>
                </a:rPr>
                <a:t>step-by-step guidance for performing those steps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E73615-062F-18CF-B0F7-1F95AF167BF4}"/>
                </a:ext>
              </a:extLst>
            </p:cNvPr>
            <p:cNvSpPr txBox="1"/>
            <p:nvPr/>
          </p:nvSpPr>
          <p:spPr>
            <a:xfrm>
              <a:off x="4463418" y="2916590"/>
              <a:ext cx="3171259" cy="9227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mbria" panose="02040503050406030204" pitchFamily="18" charset="0"/>
                </a:rPr>
                <a:t>Overall flow of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93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6EFC-9A6C-8A61-53E3-8202C8647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9221960C-A42E-5F6F-D5AD-6705619F0777}"/>
              </a:ext>
            </a:extLst>
          </p:cNvPr>
          <p:cNvSpPr txBox="1">
            <a:spLocks/>
          </p:cNvSpPr>
          <p:nvPr/>
        </p:nvSpPr>
        <p:spPr>
          <a:xfrm>
            <a:off x="492706" y="170388"/>
            <a:ext cx="11019921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General Consideration for documentation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/>
                <a:ea typeface="Cambria"/>
              </a:rPr>
              <a:t> </a:t>
            </a:r>
            <a:r>
              <a:rPr kumimoji="0" lang="hi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6000"/>
                  </a:schemeClr>
                </a:solidFill>
                <a:effectLst/>
                <a:uLnTx/>
                <a:uFillTx/>
                <a:latin typeface="Cambria"/>
                <a:ea typeface="Cambria"/>
                <a:cs typeface="Mangal"/>
              </a:rPr>
              <a:t>दस्तावेज़ और रिकॉर्ड प्रबंधन</a:t>
            </a:r>
            <a:endParaRPr lang="en" sz="2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6000"/>
                </a:schemeClr>
              </a:solidFill>
              <a:effectLst/>
              <a:uLnTx/>
              <a:uFillTx/>
              <a:latin typeface="Cambria"/>
              <a:ea typeface="Cambria"/>
              <a:cs typeface="Mang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BA8E7-C3B9-3D3D-6527-9C258030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1" y="970675"/>
            <a:ext cx="4945595" cy="529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A3D1F3-DE91-2EEE-B1D2-C3C5EB1F43F9}"/>
              </a:ext>
            </a:extLst>
          </p:cNvPr>
          <p:cNvSpPr txBox="1"/>
          <p:nvPr/>
        </p:nvSpPr>
        <p:spPr>
          <a:xfrm>
            <a:off x="492706" y="1179504"/>
            <a:ext cx="674256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All the QMS Document should have: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Doc title/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दस्तावेज़ का शीर्षक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Doc ID no./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दस्तावेज़ पहचान संख्या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Revision/ Version No./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संशोधन/संस्करण संख्या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Effective date/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प्रभावी तिथि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Next review date/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अगली समीक्षा तिथि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Name of the reviewer/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समीक्षक का नाम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Name of the approver/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अनुमोदक का नाम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Copy No./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प्रति संख्या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Date of issue/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जारी करने की तिथि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Control/ Uncontrolled status/ 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नियंत्रित / अनियंत्रित स्थिति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Amendment sheet/ Revision status/</a:t>
            </a:r>
            <a:r>
              <a:rPr kumimoji="0" lang="hi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संशोधन पत्रक / संशोधन स्थिति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Record Control form number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Unique form no./facility/ Area of Concern / form number/00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0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ACB6-74FF-7359-F838-11EE3580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531" y="425022"/>
            <a:ext cx="10515600" cy="8635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  <a:t>Mission and Vision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</a:b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 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मिशन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और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विजन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EBD236-919F-8672-A55F-AB2AA6D01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29751"/>
              </p:ext>
            </p:extLst>
          </p:nvPr>
        </p:nvGraphicFramePr>
        <p:xfrm>
          <a:off x="684942" y="1740188"/>
          <a:ext cx="10869750" cy="4692790"/>
        </p:xfrm>
        <a:graphic>
          <a:graphicData uri="http://schemas.openxmlformats.org/drawingml/2006/table">
            <a:tbl>
              <a:tblPr/>
              <a:tblGrid>
                <a:gridCol w="3623250">
                  <a:extLst>
                    <a:ext uri="{9D8B030D-6E8A-4147-A177-3AD203B41FA5}">
                      <a16:colId xmlns:a16="http://schemas.microsoft.com/office/drawing/2014/main" val="4149623566"/>
                    </a:ext>
                  </a:extLst>
                </a:gridCol>
                <a:gridCol w="3623250">
                  <a:extLst>
                    <a:ext uri="{9D8B030D-6E8A-4147-A177-3AD203B41FA5}">
                      <a16:colId xmlns:a16="http://schemas.microsoft.com/office/drawing/2014/main" val="2004718010"/>
                    </a:ext>
                  </a:extLst>
                </a:gridCol>
                <a:gridCol w="3623250">
                  <a:extLst>
                    <a:ext uri="{9D8B030D-6E8A-4147-A177-3AD203B41FA5}">
                      <a16:colId xmlns:a16="http://schemas.microsoft.com/office/drawing/2014/main" val="1317315262"/>
                    </a:ext>
                  </a:extLst>
                </a:gridCol>
              </a:tblGrid>
              <a:tr h="4157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/>
                        </a:rPr>
                        <a:t>Aspect </a:t>
                      </a:r>
                      <a:r>
                        <a:rPr lang="en-IN" sz="1800" b="0" i="0" u="none" strike="noStrike" noProof="0"/>
                        <a:t>स्वरूप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 panose="02040503050406030204" pitchFamily="18" charset="0"/>
                        </a:rPr>
                        <a:t>Mission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 panose="02040503050406030204" pitchFamily="18" charset="0"/>
                        </a:rPr>
                        <a:t>Vision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7909"/>
                  </a:ext>
                </a:extLst>
              </a:tr>
              <a:tr h="10438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/>
                        </a:rPr>
                        <a:t>Definition </a:t>
                      </a:r>
                      <a:r>
                        <a:rPr lang="en-IN" sz="1800" b="0" i="0" u="none" strike="noStrike" noProof="0"/>
                        <a:t>परिभाषा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>
                          <a:latin typeface="Cambria" panose="02040503050406030204" pitchFamily="18" charset="0"/>
                        </a:rPr>
                        <a:t>Describes the </a:t>
                      </a:r>
                      <a:r>
                        <a:rPr lang="en-IN" sz="1800" b="1" dirty="0">
                          <a:latin typeface="Cambria" panose="02040503050406030204" pitchFamily="18" charset="0"/>
                        </a:rPr>
                        <a:t>purpose</a:t>
                      </a:r>
                      <a:r>
                        <a:rPr lang="en-IN" sz="1800" dirty="0">
                          <a:latin typeface="Cambria" panose="02040503050406030204" pitchFamily="18" charset="0"/>
                        </a:rPr>
                        <a:t> of the organization → </a:t>
                      </a:r>
                      <a:r>
                        <a:rPr lang="en-IN" sz="1800" i="1" dirty="0">
                          <a:latin typeface="Cambria" panose="02040503050406030204" pitchFamily="18" charset="0"/>
                        </a:rPr>
                        <a:t>Why we exist?</a:t>
                      </a:r>
                      <a:endParaRPr lang="en-IN" sz="1800" dirty="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>
                          <a:latin typeface="Cambria" panose="02040503050406030204" pitchFamily="18" charset="0"/>
                        </a:rPr>
                        <a:t>Describes the </a:t>
                      </a:r>
                      <a:r>
                        <a:rPr lang="en-IN" sz="1800" b="1" dirty="0">
                          <a:latin typeface="Cambria" panose="02040503050406030204" pitchFamily="18" charset="0"/>
                        </a:rPr>
                        <a:t>future goal/aspiration</a:t>
                      </a:r>
                      <a:r>
                        <a:rPr lang="en-IN" sz="1800" dirty="0">
                          <a:latin typeface="Cambria" panose="02040503050406030204" pitchFamily="18" charset="0"/>
                        </a:rPr>
                        <a:t> → </a:t>
                      </a:r>
                      <a:r>
                        <a:rPr lang="en-IN" sz="1800" i="1" dirty="0">
                          <a:latin typeface="Cambria" panose="02040503050406030204" pitchFamily="18" charset="0"/>
                        </a:rPr>
                        <a:t>Where we want to go?</a:t>
                      </a:r>
                      <a:endParaRPr lang="en-IN" sz="1800" dirty="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030877"/>
                  </a:ext>
                </a:extLst>
              </a:tr>
              <a:tr h="729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/>
                        </a:rPr>
                        <a:t>Focus </a:t>
                      </a:r>
                      <a:r>
                        <a:rPr lang="en-IN" sz="1800" b="0" i="0" u="none" strike="noStrike" noProof="0"/>
                        <a:t>केंद्र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 dirty="0">
                          <a:latin typeface="Cambria" panose="02040503050406030204" pitchFamily="18" charset="0"/>
                        </a:rPr>
                        <a:t>Present </a:t>
                      </a:r>
                      <a:r>
                        <a:rPr lang="en-IN" sz="1800" dirty="0">
                          <a:latin typeface="Cambria" panose="02040503050406030204" pitchFamily="18" charset="0"/>
                        </a:rPr>
                        <a:t>→ what the organization does today.</a:t>
                      </a: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 dirty="0">
                          <a:latin typeface="Cambria" panose="02040503050406030204" pitchFamily="18" charset="0"/>
                        </a:rPr>
                        <a:t>Future</a:t>
                      </a:r>
                      <a:r>
                        <a:rPr lang="en-IN" sz="1800" dirty="0">
                          <a:latin typeface="Cambria" panose="02040503050406030204" pitchFamily="18" charset="0"/>
                        </a:rPr>
                        <a:t> → what the organization hopes to achieve.</a:t>
                      </a: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37876"/>
                  </a:ext>
                </a:extLst>
              </a:tr>
              <a:tr h="729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/>
                        </a:rPr>
                        <a:t>Nature </a:t>
                      </a:r>
                      <a:r>
                        <a:rPr lang="en-IN" sz="1800" b="0" i="0" u="none" strike="noStrike" noProof="0"/>
                        <a:t>स्वभाव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>
                          <a:latin typeface="Cambria" panose="02040503050406030204" pitchFamily="18" charset="0"/>
                        </a:rPr>
                        <a:t>Action-oriented, practical, measurable.</a:t>
                      </a: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>
                          <a:latin typeface="Cambria" panose="02040503050406030204" pitchFamily="18" charset="0"/>
                        </a:rPr>
                        <a:t>Inspirational, long-term, motivating.</a:t>
                      </a: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938561"/>
                  </a:ext>
                </a:extLst>
              </a:tr>
              <a:tr h="4157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/>
                        </a:rPr>
                        <a:t>Timeframe </a:t>
                      </a:r>
                      <a:r>
                        <a:rPr lang="en-IN" sz="1800" b="0" i="0" u="none" strike="noStrike" noProof="0"/>
                        <a:t>निर्धारित समय - सीमा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>
                          <a:latin typeface="Cambria" panose="02040503050406030204" pitchFamily="18" charset="0"/>
                        </a:rPr>
                        <a:t>Short to medium term.</a:t>
                      </a: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>
                          <a:latin typeface="Cambria" panose="02040503050406030204" pitchFamily="18" charset="0"/>
                        </a:rPr>
                        <a:t>Long-term (5–20 years).</a:t>
                      </a: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583738"/>
                  </a:ext>
                </a:extLst>
              </a:tr>
              <a:tr h="1357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>
                          <a:latin typeface="Cambria"/>
                        </a:rPr>
                        <a:t>Example </a:t>
                      </a:r>
                      <a:r>
                        <a:rPr lang="en-IN" sz="1800" b="0" i="0" u="none" strike="noStrike" noProof="0"/>
                        <a:t>उदाहरण</a:t>
                      </a:r>
                      <a:endParaRPr lang="en-IN" sz="180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i="1" dirty="0">
                          <a:latin typeface="Cambria" panose="02040503050406030204" pitchFamily="18" charset="0"/>
                        </a:rPr>
                        <a:t>“To provide accessible, affordable, and quality primary healthcare to all people in our community.”</a:t>
                      </a:r>
                      <a:endParaRPr lang="en-IN" sz="1800" dirty="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i="1" dirty="0">
                          <a:latin typeface="Cambria" panose="02040503050406030204" pitchFamily="18" charset="0"/>
                        </a:rPr>
                        <a:t>“To build a healthier society where every individual enjoys the highest standard of health and well-being.”</a:t>
                      </a:r>
                      <a:endParaRPr lang="en-IN" sz="1800" dirty="0">
                        <a:latin typeface="Cambria" panose="02040503050406030204" pitchFamily="18" charset="0"/>
                      </a:endParaRPr>
                    </a:p>
                  </a:txBody>
                  <a:tcPr marL="88865" marR="88865" marT="44432" marB="44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67226"/>
                  </a:ext>
                </a:extLst>
              </a:tr>
            </a:tbl>
          </a:graphicData>
        </a:graphic>
      </p:graphicFrame>
      <p:pic>
        <p:nvPicPr>
          <p:cNvPr id="7" name="Picture 2" descr="Alphasigma">
            <a:extLst>
              <a:ext uri="{FF2B5EF4-FFF2-40B4-BE49-F238E27FC236}">
                <a16:creationId xmlns:a16="http://schemas.microsoft.com/office/drawing/2014/main" id="{6B93DA3C-6CEA-68BF-88B8-63DA6288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260" y="279697"/>
            <a:ext cx="2630658" cy="20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8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775AF-162D-224E-99CC-F1BC56C7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 dirty="0">
                <a:latin typeface="Cambria"/>
                <a:ea typeface="Cambria"/>
              </a:rPr>
              <a:t>                         Quality Policy</a:t>
            </a:r>
            <a:br>
              <a:rPr lang="en-US" sz="4600" b="1" dirty="0">
                <a:latin typeface="Cambria"/>
                <a:ea typeface="Cambria"/>
              </a:rPr>
            </a:br>
            <a:r>
              <a:rPr lang="en-US" sz="4600" dirty="0">
                <a:ea typeface="+mj-lt"/>
                <a:cs typeface="+mj-lt"/>
              </a:rPr>
              <a:t>                         </a:t>
            </a:r>
            <a:r>
              <a:rPr lang="en-US" sz="460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600" err="1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गुणवत्ता</a:t>
            </a:r>
            <a:r>
              <a:rPr lang="en-US" sz="460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600" err="1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नीति</a:t>
            </a:r>
            <a:r>
              <a:rPr lang="en-US" sz="460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</a:t>
            </a:r>
            <a:endParaRPr lang="en-US" sz="4600" b="1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310F-4EA9-78F1-6BAC-F2D11490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latin typeface="Cambria"/>
                <a:ea typeface="Cambria"/>
                <a:cs typeface="+mn-lt"/>
              </a:rPr>
              <a:t>Quality Policy should be the goal of Facility</a:t>
            </a:r>
          </a:p>
          <a:p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गुणवत्ता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नीति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सुविधा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लक्ष्य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होना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चाहिए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।</a:t>
            </a:r>
            <a:endParaRPr lang="en-US" sz="2000" b="1">
              <a:solidFill>
                <a:schemeClr val="accent2">
                  <a:lumMod val="76000"/>
                </a:schemeClr>
              </a:solidFill>
              <a:latin typeface="Cambria"/>
              <a:ea typeface="Cambria"/>
              <a:cs typeface="+mn-lt"/>
            </a:endParaRPr>
          </a:p>
          <a:p>
            <a:r>
              <a:rPr lang="en-US" sz="2200" b="1" dirty="0">
                <a:latin typeface="Cambria"/>
                <a:ea typeface="Cambria"/>
                <a:cs typeface="+mn-lt"/>
              </a:rPr>
              <a:t>It should include mission , vision of the facility.</a:t>
            </a:r>
            <a:endParaRPr lang="en-US" sz="2200">
              <a:solidFill>
                <a:srgbClr val="000000"/>
              </a:solidFill>
              <a:latin typeface="Cambria"/>
              <a:ea typeface="Cambria"/>
            </a:endParaRPr>
          </a:p>
          <a:p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इसमें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सुविधा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मिशन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और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विज़न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शामिल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होना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चाहिए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।</a:t>
            </a:r>
            <a:endParaRPr lang="en-US" sz="2000" b="1">
              <a:solidFill>
                <a:schemeClr val="accent2">
                  <a:lumMod val="76000"/>
                </a:schemeClr>
              </a:solidFill>
              <a:latin typeface="Cambria"/>
              <a:ea typeface="Cambria"/>
              <a:cs typeface="+mn-lt"/>
            </a:endParaRPr>
          </a:p>
          <a:p>
            <a:r>
              <a:rPr lang="en-US" sz="2200" dirty="0">
                <a:latin typeface="Cambria"/>
                <a:ea typeface="Cambria"/>
                <a:cs typeface="+mn-lt"/>
              </a:rPr>
              <a:t>Policy is a reflection of the goals of the organization it can be used as a filter for decisions</a:t>
            </a:r>
          </a:p>
          <a:p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नीति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संगठन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के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उद्देश्यों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को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दर्शाती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है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और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इसे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निर्णय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लेने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में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मदद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करने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वाले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नियम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या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गाइड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की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तरह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इस्तेमाल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किया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जा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सकता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है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।</a:t>
            </a:r>
            <a:r>
              <a:rPr lang="en-US" sz="2000" dirty="0">
                <a:solidFill>
                  <a:schemeClr val="accent2">
                    <a:lumMod val="76000"/>
                  </a:schemeClr>
                </a:solidFill>
                <a:latin typeface="Cambria"/>
                <a:ea typeface="Cambria"/>
                <a:cs typeface="+mn-lt"/>
              </a:rPr>
              <a:t>. </a:t>
            </a:r>
            <a:endParaRPr lang="en-US" sz="2000" dirty="0">
              <a:solidFill>
                <a:schemeClr val="accent2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hand holding a magnifying glass over words&#10;&#10;AI-generated content may be incorrect.">
            <a:extLst>
              <a:ext uri="{FF2B5EF4-FFF2-40B4-BE49-F238E27FC236}">
                <a16:creationId xmlns:a16="http://schemas.microsoft.com/office/drawing/2014/main" id="{1809B58F-ACDA-BC87-62C7-B0D0AE64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65C1CC-E210-2789-CE52-BF138E44C78C}"/>
              </a:ext>
            </a:extLst>
          </p:cNvPr>
          <p:cNvSpPr/>
          <p:nvPr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51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6DFA-1EE9-0DF6-94B4-C41BD935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402" y="436384"/>
            <a:ext cx="3945280" cy="103915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Quality Policy 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</a:b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गुणवत्ता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नीति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F2A7F4-8E9D-5541-8EAE-937E45AF0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545555"/>
              </p:ext>
            </p:extLst>
          </p:nvPr>
        </p:nvGraphicFramePr>
        <p:xfrm>
          <a:off x="240723" y="696225"/>
          <a:ext cx="11710554" cy="572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62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8267" y="145753"/>
            <a:ext cx="10483215" cy="944745"/>
          </a:xfrm>
          <a:prstGeom prst="rect">
            <a:avLst/>
          </a:prstGeom>
        </p:spPr>
        <p:txBody>
          <a:bodyPr vert="horz" wrap="square" lIns="0" tIns="326008" rIns="0" bIns="0" rtlCol="0">
            <a:spAutoFit/>
          </a:bodyPr>
          <a:lstStyle/>
          <a:p>
            <a:pPr marL="3666490">
              <a:lnSpc>
                <a:spcPct val="100000"/>
              </a:lnSpc>
              <a:spcBef>
                <a:spcPts val="100"/>
              </a:spcBef>
            </a:pPr>
            <a:r>
              <a:rPr sz="4000" b="1" dirty="0" err="1">
                <a:solidFill>
                  <a:srgbClr val="002060"/>
                </a:solidFill>
                <a:latin typeface="Cambria"/>
                <a:ea typeface="Cambria"/>
              </a:rPr>
              <a:t>Quality</a:t>
            </a:r>
            <a:r>
              <a:rPr sz="4000" b="1" dirty="0">
                <a:solidFill>
                  <a:srgbClr val="002060"/>
                </a:solidFill>
                <a:latin typeface="Cambria"/>
                <a:ea typeface="Cambria"/>
              </a:rPr>
              <a:t> </a:t>
            </a:r>
            <a:r>
              <a:rPr sz="4000" b="1" spc="-20" dirty="0" err="1">
                <a:solidFill>
                  <a:srgbClr val="002060"/>
                </a:solidFill>
                <a:latin typeface="Cambria"/>
                <a:ea typeface="Cambria"/>
              </a:rPr>
              <a:t>Policy</a:t>
            </a:r>
            <a:r>
              <a:rPr lang="en-US" sz="4000" b="1" spc="-20" dirty="0">
                <a:solidFill>
                  <a:srgbClr val="002060"/>
                </a:solidFill>
                <a:latin typeface="Cambria"/>
                <a:ea typeface="Cambria"/>
              </a:rPr>
              <a:t>/ </a:t>
            </a:r>
            <a:r>
              <a:rPr lang="en-US" sz="4000" b="1" spc="-20" dirty="0">
                <a:solidFill>
                  <a:schemeClr val="accent2">
                    <a:lumMod val="76000"/>
                  </a:schemeClr>
                </a:solidFill>
                <a:latin typeface="Cambria"/>
                <a:ea typeface="Cambria"/>
              </a:rPr>
              <a:t> </a:t>
            </a:r>
            <a:r>
              <a:rPr lang="en-US" sz="4000" spc="-20" dirty="0" err="1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गुणवत्ता</a:t>
            </a:r>
            <a:r>
              <a:rPr lang="en-US" sz="4000" spc="-2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 </a:t>
            </a:r>
            <a:r>
              <a:rPr lang="hi-IN" sz="4000" spc="-20" dirty="0">
                <a:solidFill>
                  <a:schemeClr val="accent2">
                    <a:lumMod val="76000"/>
                  </a:schemeClr>
                </a:solidFill>
                <a:ea typeface="+mj-lt"/>
                <a:cs typeface="+mj-lt"/>
              </a:rPr>
              <a:t>नीति</a:t>
            </a:r>
            <a:endParaRPr lang="hi-IN" sz="4000" b="1" spc="-20" dirty="0">
              <a:solidFill>
                <a:schemeClr val="accent2">
                  <a:lumMod val="76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486" y="4885439"/>
            <a:ext cx="10692157" cy="14509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960"/>
              </a:spcBef>
            </a:pPr>
            <a:r>
              <a:rPr sz="2000" b="1">
                <a:latin typeface="Cambria" panose="02040503050406030204" pitchFamily="18" charset="0"/>
                <a:cs typeface="Calibri"/>
              </a:rPr>
              <a:t>“</a:t>
            </a:r>
            <a:r>
              <a:rPr sz="2000">
                <a:latin typeface="Cambria" panose="02040503050406030204" pitchFamily="18" charset="0"/>
                <a:cs typeface="Calibri"/>
              </a:rPr>
              <a:t>We</a:t>
            </a:r>
            <a:r>
              <a:rPr sz="2000" spc="43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shall</a:t>
            </a:r>
            <a:r>
              <a:rPr sz="2000" spc="42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strive</a:t>
            </a:r>
            <a:r>
              <a:rPr sz="2000" spc="434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to</a:t>
            </a:r>
            <a:r>
              <a:rPr sz="2000" spc="43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provide</a:t>
            </a:r>
            <a:r>
              <a:rPr sz="2000" spc="43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preventive,</a:t>
            </a:r>
            <a:r>
              <a:rPr sz="2000" spc="440">
                <a:latin typeface="Cambria" panose="02040503050406030204" pitchFamily="18" charset="0"/>
                <a:cs typeface="Calibri"/>
              </a:rPr>
              <a:t> </a:t>
            </a:r>
            <a:r>
              <a:rPr lang="en-US" sz="2000">
                <a:latin typeface="Cambria" panose="02040503050406030204" pitchFamily="18" charset="0"/>
                <a:cs typeface="Calibri"/>
              </a:rPr>
              <a:t>pr</a:t>
            </a:r>
            <a:r>
              <a:rPr sz="2000">
                <a:latin typeface="Cambria" panose="02040503050406030204" pitchFamily="18" charset="0"/>
                <a:cs typeface="Calibri"/>
              </a:rPr>
              <a:t>omotive</a:t>
            </a:r>
            <a:r>
              <a:rPr sz="2000" spc="434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and</a:t>
            </a:r>
            <a:r>
              <a:rPr sz="2000" spc="434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secondary</a:t>
            </a:r>
            <a:r>
              <a:rPr sz="2000" spc="43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level</a:t>
            </a:r>
            <a:r>
              <a:rPr sz="2000" spc="434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of</a:t>
            </a:r>
            <a:r>
              <a:rPr sz="2000" spc="430">
                <a:latin typeface="Cambria" panose="02040503050406030204" pitchFamily="18" charset="0"/>
                <a:cs typeface="Calibri"/>
              </a:rPr>
              <a:t> </a:t>
            </a:r>
            <a:r>
              <a:rPr sz="2000" spc="-10">
                <a:latin typeface="Cambria" panose="02040503050406030204" pitchFamily="18" charset="0"/>
                <a:cs typeface="Calibri"/>
              </a:rPr>
              <a:t>curative </a:t>
            </a:r>
            <a:r>
              <a:rPr sz="2000">
                <a:latin typeface="Cambria" panose="02040503050406030204" pitchFamily="18" charset="0"/>
                <a:cs typeface="Calibri"/>
              </a:rPr>
              <a:t>healthcare</a:t>
            </a:r>
            <a:r>
              <a:rPr sz="2000" spc="-4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services</a:t>
            </a:r>
            <a:r>
              <a:rPr sz="2000" spc="-4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to</a:t>
            </a:r>
            <a:r>
              <a:rPr sz="2000" spc="-5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the</a:t>
            </a:r>
            <a:r>
              <a:rPr sz="2000" spc="-4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people</a:t>
            </a:r>
            <a:r>
              <a:rPr sz="2000" spc="-5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in</a:t>
            </a:r>
            <a:r>
              <a:rPr sz="2000" spc="-3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the</a:t>
            </a:r>
            <a:r>
              <a:rPr sz="2000" spc="-4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state</a:t>
            </a:r>
            <a:r>
              <a:rPr sz="2000" spc="45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with</a:t>
            </a:r>
            <a:r>
              <a:rPr sz="2000" spc="-4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sustained</a:t>
            </a:r>
            <a:r>
              <a:rPr sz="2000" spc="-4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efforts</a:t>
            </a:r>
            <a:r>
              <a:rPr sz="2000" spc="-4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to</a:t>
            </a:r>
            <a:r>
              <a:rPr sz="2000" spc="-4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ensure</a:t>
            </a:r>
            <a:r>
              <a:rPr sz="2000" spc="-4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that</a:t>
            </a:r>
            <a:r>
              <a:rPr sz="2000" spc="-45">
                <a:latin typeface="Cambria" panose="02040503050406030204" pitchFamily="18" charset="0"/>
                <a:cs typeface="Calibri"/>
              </a:rPr>
              <a:t> </a:t>
            </a:r>
            <a:r>
              <a:rPr sz="2000" spc="-25">
                <a:latin typeface="Cambria" panose="02040503050406030204" pitchFamily="18" charset="0"/>
                <a:cs typeface="Calibri"/>
              </a:rPr>
              <a:t>it </a:t>
            </a:r>
            <a:r>
              <a:rPr sz="2000">
                <a:latin typeface="Cambria" panose="02040503050406030204" pitchFamily="18" charset="0"/>
                <a:cs typeface="Calibri"/>
              </a:rPr>
              <a:t>is</a:t>
            </a:r>
            <a:r>
              <a:rPr sz="2000" spc="-1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equitable,</a:t>
            </a:r>
            <a:r>
              <a:rPr sz="2000" spc="-15">
                <a:latin typeface="Cambria" panose="02040503050406030204" pitchFamily="18" charset="0"/>
                <a:cs typeface="Calibri"/>
              </a:rPr>
              <a:t> </a:t>
            </a:r>
            <a:r>
              <a:rPr sz="2000" spc="-10">
                <a:latin typeface="Cambria" panose="02040503050406030204" pitchFamily="18" charset="0"/>
                <a:cs typeface="Calibri"/>
              </a:rPr>
              <a:t>affordable, </a:t>
            </a:r>
            <a:r>
              <a:rPr sz="2000">
                <a:latin typeface="Cambria" panose="02040503050406030204" pitchFamily="18" charset="0"/>
                <a:cs typeface="Calibri"/>
              </a:rPr>
              <a:t>accountable</a:t>
            </a:r>
            <a:r>
              <a:rPr sz="2000" spc="-1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and</a:t>
            </a:r>
            <a:r>
              <a:rPr sz="2000" spc="-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responsive</a:t>
            </a:r>
            <a:r>
              <a:rPr sz="2000" spc="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to</a:t>
            </a:r>
            <a:r>
              <a:rPr sz="2000" spc="-15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the people</a:t>
            </a:r>
            <a:r>
              <a:rPr sz="2000" spc="-1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needs, within</a:t>
            </a:r>
            <a:r>
              <a:rPr sz="2000" spc="-5">
                <a:latin typeface="Cambria" panose="02040503050406030204" pitchFamily="18" charset="0"/>
                <a:cs typeface="Calibri"/>
              </a:rPr>
              <a:t> </a:t>
            </a:r>
            <a:r>
              <a:rPr sz="2000" spc="-25">
                <a:latin typeface="Cambria" panose="02040503050406030204" pitchFamily="18" charset="0"/>
                <a:cs typeface="Calibri"/>
              </a:rPr>
              <a:t>the </a:t>
            </a:r>
            <a:r>
              <a:rPr sz="2000">
                <a:latin typeface="Cambria" panose="02040503050406030204" pitchFamily="18" charset="0"/>
                <a:cs typeface="Calibri"/>
              </a:rPr>
              <a:t>limit</a:t>
            </a:r>
            <a:r>
              <a:rPr sz="2000" spc="-4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of</a:t>
            </a:r>
            <a:r>
              <a:rPr sz="2000" spc="-10">
                <a:latin typeface="Cambria" panose="02040503050406030204" pitchFamily="18" charset="0"/>
                <a:cs typeface="Calibri"/>
              </a:rPr>
              <a:t> </a:t>
            </a:r>
            <a:r>
              <a:rPr sz="2000">
                <a:latin typeface="Cambria" panose="02040503050406030204" pitchFamily="18" charset="0"/>
                <a:cs typeface="Calibri"/>
              </a:rPr>
              <a:t>its</a:t>
            </a:r>
            <a:r>
              <a:rPr sz="2000" spc="-30">
                <a:latin typeface="Cambria" panose="02040503050406030204" pitchFamily="18" charset="0"/>
                <a:cs typeface="Calibri"/>
              </a:rPr>
              <a:t> </a:t>
            </a:r>
            <a:r>
              <a:rPr sz="2000" spc="-10">
                <a:latin typeface="Cambria" panose="02040503050406030204" pitchFamily="18" charset="0"/>
                <a:cs typeface="Calibri"/>
              </a:rPr>
              <a:t>resources.</a:t>
            </a:r>
            <a:r>
              <a:rPr lang="en-US" sz="2000" spc="-10">
                <a:latin typeface="Cambria" panose="02040503050406030204" pitchFamily="18" charset="0"/>
                <a:cs typeface="Calibri"/>
              </a:rPr>
              <a:t>"</a:t>
            </a:r>
            <a:endParaRPr sz="200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2C2C7-AB0F-C810-DBD5-18FD8369E2E6}"/>
              </a:ext>
            </a:extLst>
          </p:cNvPr>
          <p:cNvSpPr txBox="1"/>
          <p:nvPr/>
        </p:nvSpPr>
        <p:spPr>
          <a:xfrm>
            <a:off x="749921" y="1247073"/>
            <a:ext cx="10692157" cy="326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Cambria" panose="02040503050406030204" pitchFamily="18" charset="0"/>
              </a:rPr>
              <a:t>A </a:t>
            </a:r>
            <a:r>
              <a:rPr lang="en-IN" sz="2000" b="1" dirty="0">
                <a:latin typeface="Cambria" panose="02040503050406030204" pitchFamily="18" charset="0"/>
              </a:rPr>
              <a:t>policy</a:t>
            </a:r>
            <a:r>
              <a:rPr lang="en-IN" sz="2000" dirty="0">
                <a:latin typeface="Cambria" panose="02040503050406030204" pitchFamily="18" charset="0"/>
              </a:rPr>
              <a:t> is a formal </a:t>
            </a:r>
            <a:r>
              <a:rPr lang="en-IN" sz="2000" b="1" dirty="0">
                <a:latin typeface="Cambria" panose="02040503050406030204" pitchFamily="18" charset="0"/>
              </a:rPr>
              <a:t>guideline or principle</a:t>
            </a:r>
            <a:r>
              <a:rPr lang="en-IN" sz="2000" dirty="0">
                <a:latin typeface="Cambria" panose="02040503050406030204" pitchFamily="18" charset="0"/>
              </a:rPr>
              <a:t> </a:t>
            </a:r>
            <a:r>
              <a:rPr lang="en-IN" sz="2000" b="1" dirty="0">
                <a:latin typeface="Cambria" panose="02040503050406030204" pitchFamily="18" charset="0"/>
              </a:rPr>
              <a:t>set</a:t>
            </a:r>
            <a:r>
              <a:rPr lang="en-IN" sz="2000" dirty="0">
                <a:latin typeface="Cambria" panose="02040503050406030204" pitchFamily="18" charset="0"/>
              </a:rPr>
              <a:t> by an organisation, government, or institution to direct decisions, actions, and behaviour.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Cambria" panose="02040503050406030204" pitchFamily="18" charset="0"/>
              </a:rPr>
              <a:t>It defines what is allowed, what is expected, and how things should be done to achieve specific objectives. 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Cambria" panose="02040503050406030204" pitchFamily="18" charset="0"/>
              </a:rPr>
              <a:t>A </a:t>
            </a:r>
            <a:r>
              <a:rPr lang="en-IN" sz="2000" b="1" dirty="0">
                <a:latin typeface="Cambria" panose="02040503050406030204" pitchFamily="18" charset="0"/>
              </a:rPr>
              <a:t>Quality Policy</a:t>
            </a:r>
            <a:r>
              <a:rPr lang="en-IN" sz="2000" dirty="0">
                <a:latin typeface="Cambria" panose="02040503050406030204" pitchFamily="18" charset="0"/>
              </a:rPr>
              <a:t> is a formal statement from an organization’s management that expresses its commitment to quality and continuous improvement. It provides a framework for setting quality objectives and guides employees in maintaining consistent standards in services, or processes. </a:t>
            </a:r>
            <a:endParaRPr lang="en-GB" sz="2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1883</Words>
  <Application>Microsoft Office PowerPoint</Application>
  <PresentationFormat>Widescreen</PresentationFormat>
  <Paragraphs>232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Consolas</vt:lpstr>
      <vt:lpstr>Mangal</vt:lpstr>
      <vt:lpstr>Wingdings</vt:lpstr>
      <vt:lpstr>Office Theme</vt:lpstr>
      <vt:lpstr>1_Office Theme</vt:lpstr>
      <vt:lpstr>Documentation for NQAS implementation at AAM-SHC  </vt:lpstr>
      <vt:lpstr>Learning Objectives सीखने के उद्देश्य</vt:lpstr>
      <vt:lpstr>PowerPoint Presentation</vt:lpstr>
      <vt:lpstr>Hierarchy of Documents दस्तावेज़ों का क्रम</vt:lpstr>
      <vt:lpstr>PowerPoint Presentation</vt:lpstr>
      <vt:lpstr>Mission and Vision  मिशन और विजन</vt:lpstr>
      <vt:lpstr>                         Quality Policy                           गुणवत्ता नीति </vt:lpstr>
      <vt:lpstr>Quality Policy  गुणवत्ता नीति</vt:lpstr>
      <vt:lpstr>Quality Policy/  गुणवत्ता नीति</vt:lpstr>
      <vt:lpstr>PowerPoint Presentation</vt:lpstr>
      <vt:lpstr>PowerPoint Presentation</vt:lpstr>
      <vt:lpstr>Quality Objectivesगुणवत्ता  उद्देश्य  </vt:lpstr>
      <vt:lpstr>S.M.A.R.T Quality Objectives </vt:lpstr>
      <vt:lpstr>     Some SMART Objectives</vt:lpstr>
      <vt:lpstr>       Standard Operating Procedures             मानक संचालन प्रक्रियाए</vt:lpstr>
      <vt:lpstr>Transition from 7 Packages to 12 Packages  7वें पैकेज से 12वें पैकेज में परिवर्तन </vt:lpstr>
      <vt:lpstr>PowerPoint Presentation</vt:lpstr>
      <vt:lpstr>PowerPoint Presentation</vt:lpstr>
      <vt:lpstr>   Documents for Virtual NQAS Certification at AAM-SHC           AAM-SHC में वर्चुअल NQAS प्रमाणन के लिए दस्तावेज़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Aditi Sharma</dc:creator>
  <cp:lastModifiedBy>Aditi Sharma</cp:lastModifiedBy>
  <cp:revision>403</cp:revision>
  <dcterms:created xsi:type="dcterms:W3CDTF">2025-11-26T05:31:52Z</dcterms:created>
  <dcterms:modified xsi:type="dcterms:W3CDTF">2025-12-19T06:18:40Z</dcterms:modified>
</cp:coreProperties>
</file>